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29</c:v>
                </c:pt>
                <c:pt idx="3">
                  <c:v>35</c:v>
                </c:pt>
                <c:pt idx="4">
                  <c:v>95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84</c:v>
                </c:pt>
                <c:pt idx="11">
                  <c:v>85</c:v>
                </c:pt>
                <c:pt idx="12">
                  <c:v>50</c:v>
                </c:pt>
                <c:pt idx="13">
                  <c:v>0</c:v>
                </c:pt>
                <c:pt idx="14">
                  <c:v>0</c:v>
                </c:pt>
                <c:pt idx="15">
                  <c:v>38</c:v>
                </c:pt>
                <c:pt idx="16">
                  <c:v>40</c:v>
                </c:pt>
                <c:pt idx="17">
                  <c:v>0</c:v>
                </c:pt>
                <c:pt idx="18">
                  <c:v>0</c:v>
                </c:pt>
                <c:pt idx="19">
                  <c:v>31</c:v>
                </c:pt>
                <c:pt idx="20">
                  <c:v>0</c:v>
                </c:pt>
                <c:pt idx="21">
                  <c:v>28</c:v>
                </c:pt>
                <c:pt idx="22">
                  <c:v>27</c:v>
                </c:pt>
                <c:pt idx="23">
                  <c:v>38</c:v>
                </c:pt>
                <c:pt idx="24">
                  <c:v>28</c:v>
                </c:pt>
                <c:pt idx="25">
                  <c:v>45</c:v>
                </c:pt>
                <c:pt idx="26">
                  <c:v>23</c:v>
                </c:pt>
                <c:pt idx="27">
                  <c:v>0</c:v>
                </c:pt>
                <c:pt idx="28">
                  <c:v>0</c:v>
                </c:pt>
                <c:pt idx="29">
                  <c:v>28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1C-4DC5-A688-D55FA13EB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567016"/>
        <c:axId val="256567344"/>
      </c:lineChart>
      <c:dateAx>
        <c:axId val="256567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67344"/>
        <c:crosses val="autoZero"/>
        <c:auto val="1"/>
        <c:lblOffset val="100"/>
        <c:baseTimeUnit val="days"/>
      </c:dateAx>
      <c:valAx>
        <c:axId val="25656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56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CD21-8EFB-4872-98AA-C8815D6F8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7BF464-814A-44E5-8672-18FD42B935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2118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D6C88C-1D0C-45E8-A35E-07CD532F0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E9D11-9FDE-4AB9-A48C-BFACB92C3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1058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20171111_183533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Average Likes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Likes Per Post</dc:title>
  <dc:creator>Administrator</dc:creator>
  <cp:lastModifiedBy>Administrator</cp:lastModifiedBy>
  <cp:revision>1</cp:revision>
  <dcterms:created xsi:type="dcterms:W3CDTF">2017-11-11T18:35:34Z</dcterms:created>
  <dcterms:modified xsi:type="dcterms:W3CDTF">2017-11-11T18:35:37Z</dcterms:modified>
</cp:coreProperties>
</file>