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14404</c:v>
                </c:pt>
                <c:pt idx="1">
                  <c:v>14406</c:v>
                </c:pt>
                <c:pt idx="2">
                  <c:v>14406</c:v>
                </c:pt>
                <c:pt idx="3">
                  <c:v>14401</c:v>
                </c:pt>
                <c:pt idx="4">
                  <c:v>14404</c:v>
                </c:pt>
                <c:pt idx="5">
                  <c:v>14403</c:v>
                </c:pt>
                <c:pt idx="6">
                  <c:v>14401</c:v>
                </c:pt>
                <c:pt idx="7">
                  <c:v>14406</c:v>
                </c:pt>
                <c:pt idx="8">
                  <c:v>14403</c:v>
                </c:pt>
                <c:pt idx="9">
                  <c:v>14716</c:v>
                </c:pt>
                <c:pt idx="10">
                  <c:v>15919</c:v>
                </c:pt>
                <c:pt idx="11">
                  <c:v>16075</c:v>
                </c:pt>
                <c:pt idx="12">
                  <c:v>16156</c:v>
                </c:pt>
                <c:pt idx="13">
                  <c:v>16201</c:v>
                </c:pt>
                <c:pt idx="14">
                  <c:v>16235</c:v>
                </c:pt>
                <c:pt idx="15">
                  <c:v>16263</c:v>
                </c:pt>
                <c:pt idx="16">
                  <c:v>16280</c:v>
                </c:pt>
                <c:pt idx="17">
                  <c:v>16278</c:v>
                </c:pt>
                <c:pt idx="18">
                  <c:v>16286</c:v>
                </c:pt>
                <c:pt idx="19">
                  <c:v>16276</c:v>
                </c:pt>
                <c:pt idx="20">
                  <c:v>16276</c:v>
                </c:pt>
                <c:pt idx="21">
                  <c:v>16277</c:v>
                </c:pt>
                <c:pt idx="22">
                  <c:v>16275</c:v>
                </c:pt>
                <c:pt idx="23">
                  <c:v>16282</c:v>
                </c:pt>
                <c:pt idx="24">
                  <c:v>16282</c:v>
                </c:pt>
                <c:pt idx="25">
                  <c:v>16284</c:v>
                </c:pt>
                <c:pt idx="26">
                  <c:v>16291</c:v>
                </c:pt>
                <c:pt idx="27">
                  <c:v>16292</c:v>
                </c:pt>
                <c:pt idx="28">
                  <c:v>16293</c:v>
                </c:pt>
                <c:pt idx="29">
                  <c:v>16294</c:v>
                </c:pt>
                <c:pt idx="30">
                  <c:v>16293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4B-4E22-92C5-284E41AA5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610312"/>
        <c:axId val="264608016"/>
      </c:lineChart>
      <c:dateAx>
        <c:axId val="264610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608016"/>
        <c:crosses val="autoZero"/>
        <c:auto val="1"/>
        <c:lblOffset val="100"/>
        <c:baseTimeUnit val="days"/>
      </c:dateAx>
      <c:valAx>
        <c:axId val="26460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61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9D377-EBBD-48F3-A759-AD6C767F8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869836-02C3-4CC9-B4E3-5CC6850504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25171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B9EBF-600D-43B6-89CA-3B75BA6E5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CAF2F-002B-42D2-841C-62D785980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392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20171111_182720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2017-11-11T18:29:39Z</dcterms:created>
  <dcterms:modified xsi:type="dcterms:W3CDTF">2017-11-11T18:29:42Z</dcterms:modified>
</cp:coreProperties>
</file>