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CB3-48B1-BA76-F42A8005B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662928"/>
        <c:axId val="264664240"/>
      </c:lineChart>
      <c:catAx>
        <c:axId val="26466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664240"/>
        <c:crosses val="autoZero"/>
        <c:auto val="1"/>
        <c:lblAlgn val="ctr"/>
        <c:lblOffset val="100"/>
        <c:noMultiLvlLbl val="0"/>
      </c:catAx>
      <c:valAx>
        <c:axId val="26466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66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01D6D-B00E-48CC-97B0-F4B91A50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7111A7-B825-4342-A9A9-7C240B8DC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5829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335E6-4A9B-4B08-889E-D8BE8031E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F7ABE-CE36-4059-91D8-56DB2891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107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20171111_182610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2017-11-11T18:26:11Z</dcterms:created>
  <dcterms:modified xsi:type="dcterms:W3CDTF">2017-11-11T18:26:19Z</dcterms:modified>
</cp:coreProperties>
</file>