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E3264B-1B24-4005-9299-2F6F9E25C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2982519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18322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514483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91295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084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578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6415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147193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525169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23254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416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926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1.4004%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9623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A3CF462-5C6B-4955-9D1B-B01F9B3B7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5976E-4275-4D26-9868-9DE57E8641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89122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20171111_181854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2017-11-11T18:18:55Z</dcterms:created>
  <dcterms:modified xsi:type="dcterms:W3CDTF">2017-11-11T18:18:59Z</dcterms:modified>
</cp:coreProperties>
</file>