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3.5287371531912998E-2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6.1769247738804003E-2</c:v>
                </c:pt>
                <c:pt idx="16">
                  <c:v>3.0887349424172001E-2</c:v>
                </c:pt>
                <c:pt idx="17">
                  <c:v>4.4130626654899002E-2</c:v>
                </c:pt>
                <c:pt idx="18">
                  <c:v>6.8405490092236995E-2</c:v>
                </c:pt>
                <c:pt idx="19">
                  <c:v>0</c:v>
                </c:pt>
                <c:pt idx="20">
                  <c:v>0.14565035088493999</c:v>
                </c:pt>
                <c:pt idx="21">
                  <c:v>0.13682909604519999</c:v>
                </c:pt>
                <c:pt idx="22">
                  <c:v>4.7581214689265998</c:v>
                </c:pt>
                <c:pt idx="23">
                  <c:v>0</c:v>
                </c:pt>
                <c:pt idx="24">
                  <c:v>3.8145291175723003E-2</c:v>
                </c:pt>
                <c:pt idx="25">
                  <c:v>9.9692614438813998E-2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5.1338756812258003E-2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1-44F1-96ED-B5679E14E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525352"/>
        <c:axId val="257325216"/>
      </c:lineChart>
      <c:dateAx>
        <c:axId val="259525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325216"/>
        <c:crosses val="autoZero"/>
        <c:auto val="1"/>
        <c:lblOffset val="100"/>
        <c:baseTimeUnit val="days"/>
      </c:dateAx>
      <c:valAx>
        <c:axId val="25732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52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2E6CA-E50D-4F72-BBA6-440308AED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F51048-E191-419B-97DA-6B6656DD68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03386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D5A53-DC98-46EA-B66D-FB12A7E03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6CEB6-27D3-4D9E-84D6-420B80FD1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902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20171111_150025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2017-11-11T15:00:26Z</dcterms:created>
  <dcterms:modified xsi:type="dcterms:W3CDTF">2017-11-11T15:00:28Z</dcterms:modified>
</cp:coreProperties>
</file>