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Petronas KSA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43009</c:v>
                </c:pt>
                <c:pt idx="1">
                  <c:v>43010</c:v>
                </c:pt>
                <c:pt idx="2">
                  <c:v>43011</c:v>
                </c:pt>
                <c:pt idx="3">
                  <c:v>43012</c:v>
                </c:pt>
                <c:pt idx="4">
                  <c:v>43013</c:v>
                </c:pt>
                <c:pt idx="5">
                  <c:v>43014</c:v>
                </c:pt>
                <c:pt idx="6">
                  <c:v>43015</c:v>
                </c:pt>
                <c:pt idx="7">
                  <c:v>43016</c:v>
                </c:pt>
                <c:pt idx="8">
                  <c:v>43017</c:v>
                </c:pt>
                <c:pt idx="9">
                  <c:v>43018</c:v>
                </c:pt>
                <c:pt idx="10">
                  <c:v>43019</c:v>
                </c:pt>
                <c:pt idx="11">
                  <c:v>43020</c:v>
                </c:pt>
                <c:pt idx="12">
                  <c:v>43021</c:v>
                </c:pt>
                <c:pt idx="13">
                  <c:v>43022</c:v>
                </c:pt>
                <c:pt idx="14">
                  <c:v>43023</c:v>
                </c:pt>
                <c:pt idx="15">
                  <c:v>43024</c:v>
                </c:pt>
                <c:pt idx="16">
                  <c:v>43025</c:v>
                </c:pt>
                <c:pt idx="17">
                  <c:v>43026</c:v>
                </c:pt>
                <c:pt idx="18">
                  <c:v>43027</c:v>
                </c:pt>
                <c:pt idx="19">
                  <c:v>43028</c:v>
                </c:pt>
                <c:pt idx="20">
                  <c:v>43029</c:v>
                </c:pt>
                <c:pt idx="21">
                  <c:v>43030</c:v>
                </c:pt>
                <c:pt idx="22">
                  <c:v>43031</c:v>
                </c:pt>
                <c:pt idx="23">
                  <c:v>43032</c:v>
                </c:pt>
                <c:pt idx="24">
                  <c:v>43033</c:v>
                </c:pt>
                <c:pt idx="25">
                  <c:v>43034</c:v>
                </c:pt>
                <c:pt idx="26">
                  <c:v>43035</c:v>
                </c:pt>
                <c:pt idx="27">
                  <c:v>43036</c:v>
                </c:pt>
                <c:pt idx="28">
                  <c:v>43037</c:v>
                </c:pt>
                <c:pt idx="29">
                  <c:v>43038</c:v>
                </c:pt>
                <c:pt idx="30">
                  <c:v>43039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22672</c:v>
                </c:pt>
                <c:pt idx="1">
                  <c:v>22671</c:v>
                </c:pt>
                <c:pt idx="2">
                  <c:v>22672</c:v>
                </c:pt>
                <c:pt idx="3">
                  <c:v>22676</c:v>
                </c:pt>
                <c:pt idx="4">
                  <c:v>22681</c:v>
                </c:pt>
                <c:pt idx="5">
                  <c:v>22678</c:v>
                </c:pt>
                <c:pt idx="6">
                  <c:v>22677</c:v>
                </c:pt>
                <c:pt idx="7">
                  <c:v>22678</c:v>
                </c:pt>
                <c:pt idx="8">
                  <c:v>22675</c:v>
                </c:pt>
                <c:pt idx="9">
                  <c:v>22670</c:v>
                </c:pt>
                <c:pt idx="10">
                  <c:v>22667</c:v>
                </c:pt>
                <c:pt idx="11">
                  <c:v>22667</c:v>
                </c:pt>
                <c:pt idx="12">
                  <c:v>22666</c:v>
                </c:pt>
                <c:pt idx="13">
                  <c:v>22666</c:v>
                </c:pt>
                <c:pt idx="14">
                  <c:v>22665</c:v>
                </c:pt>
                <c:pt idx="15">
                  <c:v>22665</c:v>
                </c:pt>
                <c:pt idx="16">
                  <c:v>22662</c:v>
                </c:pt>
                <c:pt idx="17">
                  <c:v>22659</c:v>
                </c:pt>
                <c:pt idx="18">
                  <c:v>22659</c:v>
                </c:pt>
                <c:pt idx="19">
                  <c:v>22658</c:v>
                </c:pt>
                <c:pt idx="20">
                  <c:v>22657</c:v>
                </c:pt>
                <c:pt idx="21">
                  <c:v>22656</c:v>
                </c:pt>
                <c:pt idx="22">
                  <c:v>22656</c:v>
                </c:pt>
                <c:pt idx="23">
                  <c:v>23285</c:v>
                </c:pt>
                <c:pt idx="24">
                  <c:v>23904</c:v>
                </c:pt>
                <c:pt idx="25">
                  <c:v>24245</c:v>
                </c:pt>
                <c:pt idx="26">
                  <c:v>24544</c:v>
                </c:pt>
                <c:pt idx="27">
                  <c:v>24808</c:v>
                </c:pt>
                <c:pt idx="28">
                  <c:v>25021</c:v>
                </c:pt>
                <c:pt idx="29">
                  <c:v>25227</c:v>
                </c:pt>
                <c:pt idx="30">
                  <c:v>25418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17D-4B20-A96E-BB119B5A504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63110336"/>
        <c:axId val="163111648"/>
      </c:lineChart>
      <c:dateAx>
        <c:axId val="1631103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3111648"/>
        <c:crosses val="autoZero"/>
        <c:auto val="1"/>
        <c:lblOffset val="100"/>
        <c:baseTimeUnit val="days"/>
      </c:dateAx>
      <c:valAx>
        <c:axId val="1631116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31103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11/11/2017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11/11/2017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11/11/2017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11/11/2017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11/11/2017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11/11/2017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B8826E-7F3F-4937-B23D-2DFA4D5518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31C61EE-765F-48AD-B0FC-DB261C17E13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64606657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0DF21A-A7A8-4496-A5BA-260650735CF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986854-0134-489F-8D4E-506154E89C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94565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20171111_145926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Lato</vt:lpstr>
      <vt:lpstr>quintly_template</vt:lpstr>
      <vt:lpstr>Facebook Fans Total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Total</dc:title>
  <dc:creator>Administrator</dc:creator>
  <cp:lastModifiedBy>Administrator</cp:lastModifiedBy>
  <cp:revision>1</cp:revision>
  <dcterms:created xsi:type="dcterms:W3CDTF">2017-11-11T14:59:27Z</dcterms:created>
  <dcterms:modified xsi:type="dcterms:W3CDTF">2017-11-11T14:59:29Z</dcterms:modified>
</cp:coreProperties>
</file>