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828-400F-AE3A-290A47DCC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888824"/>
        <c:axId val="144329696"/>
      </c:lineChart>
      <c:catAx>
        <c:axId val="25388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29696"/>
        <c:crosses val="autoZero"/>
        <c:auto val="1"/>
        <c:lblAlgn val="ctr"/>
        <c:lblOffset val="100"/>
        <c:noMultiLvlLbl val="0"/>
      </c:catAx>
      <c:valAx>
        <c:axId val="14432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8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37AE-339E-48F8-AD8A-B4051C44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B81C8-0973-43F0-9C9B-0376F3925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1836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D5568-2875-4E69-BA38-253470CA6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3827C-A14A-4B56-9BD1-51917D97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58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20171111_145907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2017-11-11T14:59:08Z</dcterms:created>
  <dcterms:modified xsi:type="dcterms:W3CDTF">2017-11-11T14:59:10Z</dcterms:modified>
</cp:coreProperties>
</file>