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3.5287371531912998E-2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6.1769247738804003E-2</c:v>
                </c:pt>
                <c:pt idx="16">
                  <c:v>3.0887349424172001E-2</c:v>
                </c:pt>
                <c:pt idx="17">
                  <c:v>4.4130626654899002E-2</c:v>
                </c:pt>
                <c:pt idx="18">
                  <c:v>6.8405490092236995E-2</c:v>
                </c:pt>
                <c:pt idx="19">
                  <c:v>0</c:v>
                </c:pt>
                <c:pt idx="20">
                  <c:v>0.14565035088493999</c:v>
                </c:pt>
                <c:pt idx="21">
                  <c:v>0.13682909604519999</c:v>
                </c:pt>
                <c:pt idx="22">
                  <c:v>4.7581214689265998</c:v>
                </c:pt>
                <c:pt idx="23">
                  <c:v>0</c:v>
                </c:pt>
                <c:pt idx="24">
                  <c:v>3.8145291175723003E-2</c:v>
                </c:pt>
                <c:pt idx="25">
                  <c:v>9.9692614438813998E-2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5.1338756812258003E-2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73-4C36-94C7-6FECBE9DE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263992"/>
        <c:axId val="252264320"/>
      </c:lineChart>
      <c:dateAx>
        <c:axId val="25226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4320"/>
        <c:crosses val="autoZero"/>
        <c:auto val="1"/>
        <c:lblOffset val="100"/>
        <c:baseTimeUnit val="days"/>
      </c:dateAx>
      <c:valAx>
        <c:axId val="25226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2B94E-A106-49F1-B36A-AB35392BA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A4D718-11D6-4FEE-899D-44FF5E3B78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5873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5CAE7-C4AA-4FD7-B1CE-1AB32734E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FCAFF-6183-4581-9154-8DF7C0404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665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20171111_144311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2017-11-11T14:44:45Z</dcterms:created>
  <dcterms:modified xsi:type="dcterms:W3CDTF">2017-11-11T14:44:48Z</dcterms:modified>
</cp:coreProperties>
</file>