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100-4EBA-9BAB-52DEDA50D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002768"/>
        <c:axId val="246820968"/>
      </c:lineChart>
      <c:catAx>
        <c:axId val="16100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20968"/>
        <c:crosses val="autoZero"/>
        <c:auto val="1"/>
        <c:lblAlgn val="ctr"/>
        <c:lblOffset val="100"/>
        <c:noMultiLvlLbl val="0"/>
      </c:catAx>
      <c:valAx>
        <c:axId val="24682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00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3036-5263-444F-B895-3E3656E8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83082D-A4F0-4538-B7BF-B8611E687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719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FD393-FC59-4915-B549-DDA8A0B13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F46B4-2445-4494-AB49-589D80108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00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20171111_144054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2017-11-11T14:40:54Z</dcterms:created>
  <dcterms:modified xsi:type="dcterms:W3CDTF">2017-11-11T14:40:57Z</dcterms:modified>
</cp:coreProperties>
</file>