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9E61A6-11A3-4DE9-9452-5CCDF6C23C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8762144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4289784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25367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48059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95502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90710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32978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87213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51868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493147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2375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87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Petronas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0.9493%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27199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410FFCA-1663-4384-9F26-0D2D038E1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4850AF-5C00-486E-883D-DA5D06BAB1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5018086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20171111_143930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2017-11-11T14:39:31Z</dcterms:created>
  <dcterms:modified xsi:type="dcterms:W3CDTF">2017-11-11T14:39:35Z</dcterms:modified>
</cp:coreProperties>
</file>