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petronasksa (Petronas KSA)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649</c:v>
                </c:pt>
                <c:pt idx="1">
                  <c:v>649</c:v>
                </c:pt>
                <c:pt idx="2">
                  <c:v>650</c:v>
                </c:pt>
                <c:pt idx="3">
                  <c:v>650</c:v>
                </c:pt>
                <c:pt idx="4">
                  <c:v>649</c:v>
                </c:pt>
                <c:pt idx="5">
                  <c:v>653</c:v>
                </c:pt>
                <c:pt idx="6">
                  <c:v>652</c:v>
                </c:pt>
                <c:pt idx="7">
                  <c:v>652</c:v>
                </c:pt>
                <c:pt idx="8">
                  <c:v>651</c:v>
                </c:pt>
                <c:pt idx="9">
                  <c:v>652</c:v>
                </c:pt>
                <c:pt idx="10">
                  <c:v>652</c:v>
                </c:pt>
                <c:pt idx="11">
                  <c:v>652</c:v>
                </c:pt>
                <c:pt idx="12">
                  <c:v>654</c:v>
                </c:pt>
                <c:pt idx="13">
                  <c:v>654</c:v>
                </c:pt>
                <c:pt idx="14">
                  <c:v>654</c:v>
                </c:pt>
                <c:pt idx="15">
                  <c:v>651</c:v>
                </c:pt>
                <c:pt idx="16">
                  <c:v>654</c:v>
                </c:pt>
                <c:pt idx="17">
                  <c:v>657</c:v>
                </c:pt>
                <c:pt idx="18">
                  <c:v>660</c:v>
                </c:pt>
                <c:pt idx="19">
                  <c:v>660</c:v>
                </c:pt>
                <c:pt idx="20">
                  <c:v>660</c:v>
                </c:pt>
                <c:pt idx="21">
                  <c:v>660</c:v>
                </c:pt>
                <c:pt idx="22">
                  <c:v>668</c:v>
                </c:pt>
                <c:pt idx="23">
                  <c:v>691</c:v>
                </c:pt>
                <c:pt idx="24">
                  <c:v>741</c:v>
                </c:pt>
                <c:pt idx="25">
                  <c:v>743</c:v>
                </c:pt>
                <c:pt idx="26">
                  <c:v>745</c:v>
                </c:pt>
                <c:pt idx="27">
                  <c:v>745</c:v>
                </c:pt>
                <c:pt idx="28">
                  <c:v>745</c:v>
                </c:pt>
                <c:pt idx="29">
                  <c:v>743</c:v>
                </c:pt>
                <c:pt idx="30">
                  <c:v>743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6A-4D62-B11D-CC3FF37001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764952"/>
        <c:axId val="249765936"/>
      </c:lineChart>
      <c:dateAx>
        <c:axId val="249764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65936"/>
        <c:crosses val="autoZero"/>
        <c:auto val="1"/>
        <c:lblOffset val="100"/>
        <c:baseTimeUnit val="days"/>
      </c:dateAx>
      <c:valAx>
        <c:axId val="24976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6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DDD65-3CD9-40F0-AC4F-64BF39D4C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838BA4-061C-481A-89EC-8247479F3D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02387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EC914-2D7A-452E-9C07-8E1EBBE86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04604-4A04-4C7E-985F-E7F7B2865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5914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20171111_143801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2017-11-11T14:38:02Z</dcterms:created>
  <dcterms:modified xsi:type="dcterms:W3CDTF">2017-11-11T14:38:04Z</dcterms:modified>
</cp:coreProperties>
</file>