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1367-48E1-AA46-FC617D0F0E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9749496"/>
        <c:axId val="247316928"/>
      </c:lineChart>
      <c:catAx>
        <c:axId val="249749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316928"/>
        <c:crosses val="autoZero"/>
        <c:auto val="1"/>
        <c:lblAlgn val="ctr"/>
        <c:lblOffset val="100"/>
        <c:noMultiLvlLbl val="0"/>
      </c:catAx>
      <c:valAx>
        <c:axId val="247316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749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F3534-C261-487F-906E-CD0D1A5D7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53510FC-6EC8-4199-B0AB-A5635F432D2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6563619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B895B2-B013-46D9-9EE1-9A550483E2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38DC85-D033-4008-8BC6-7A84F77FC2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237151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20171111_142223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Instagram Followers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</dc:title>
  <dc:creator>Administrator</dc:creator>
  <cp:lastModifiedBy>Administrator</cp:lastModifiedBy>
  <cp:revision>1</cp:revision>
  <dcterms:created xsi:type="dcterms:W3CDTF">2017-11-11T14:24:44Z</dcterms:created>
  <dcterms:modified xsi:type="dcterms:W3CDTF">2017-11-11T14:24:47Z</dcterms:modified>
</cp:coreProperties>
</file>