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790B-4277-84A6-4B659E1E59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868848"/>
        <c:axId val="173865568"/>
      </c:lineChart>
      <c:catAx>
        <c:axId val="173868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865568"/>
        <c:crosses val="autoZero"/>
        <c:auto val="1"/>
        <c:lblAlgn val="ctr"/>
        <c:lblOffset val="100"/>
        <c:noMultiLvlLbl val="0"/>
      </c:catAx>
      <c:valAx>
        <c:axId val="17386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868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2657B-62AE-468C-B080-F5AF26E2D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F94B31-9E55-4090-8B32-99BE586D29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328217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F89FB5-3D3E-4AB1-9A9D-91FA8ED4DB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4FDB1-B775-445C-80B6-2BE3922DF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4557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20171111_142123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2017-11-11T14:21:23Z</dcterms:created>
  <dcterms:modified xsi:type="dcterms:W3CDTF">2017-11-11T14:21:26Z</dcterms:modified>
</cp:coreProperties>
</file>