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petronasksa (Petronas KSA)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-1</c:v>
                </c:pt>
                <c:pt idx="5">
                  <c:v>4</c:v>
                </c:pt>
                <c:pt idx="6">
                  <c:v>-1</c:v>
                </c:pt>
                <c:pt idx="7">
                  <c:v>0</c:v>
                </c:pt>
                <c:pt idx="8">
                  <c:v>-1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-3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8</c:v>
                </c:pt>
                <c:pt idx="23">
                  <c:v>23</c:v>
                </c:pt>
                <c:pt idx="24">
                  <c:v>50</c:v>
                </c:pt>
                <c:pt idx="25">
                  <c:v>2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B3-463E-91EF-9AD4791AEB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757568"/>
        <c:axId val="175852976"/>
      </c:lineChart>
      <c:dateAx>
        <c:axId val="265757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52976"/>
        <c:crosses val="autoZero"/>
        <c:auto val="1"/>
        <c:lblOffset val="100"/>
        <c:baseTimeUnit val="days"/>
      </c:dateAx>
      <c:valAx>
        <c:axId val="17585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5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D0836-0AEC-4E7B-922F-229A3024A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D9A785-89F6-470C-8323-9CBCC2593F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21771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B2D80-B9AE-4BBC-A89F-FDF3B279B1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C9719-1386-43C3-9D3E-FAF35B762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1929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20171111_142034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Change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</dc:title>
  <dc:creator>Administrator</dc:creator>
  <cp:lastModifiedBy>Administrator</cp:lastModifiedBy>
  <cp:revision>1</cp:revision>
  <dcterms:created xsi:type="dcterms:W3CDTF">2017-11-11T14:20:35Z</dcterms:created>
  <dcterms:modified xsi:type="dcterms:W3CDTF">2017-11-11T14:20:37Z</dcterms:modified>
</cp:coreProperties>
</file>