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2CBFC-01E8-4036-9A68-299A63B4F9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5701840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4916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370276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7082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948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545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434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87753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70050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48506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7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26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petronasksa (Petronas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8.4014%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668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0BB122-0DED-4E3E-82EC-799109141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49AD5-362C-42C0-8DBB-2CBFFFE02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20335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20171111_141902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2017-11-11T14:19:03Z</dcterms:created>
  <dcterms:modified xsi:type="dcterms:W3CDTF">2017-11-11T14:19:07Z</dcterms:modified>
</cp:coreProperties>
</file>