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DAA5B-A77B-4A58-88B4-33C4C449E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300107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09576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97647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46024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085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759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8771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90839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46384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62901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20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3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petronasksa (Petronas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8.4014%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305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71B772-A5D6-44A2-B19C-231B0C86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FD3CB-3164-48EC-9981-B23EC4E0D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942842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20171111_141823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2017-11-11T14:18:24Z</dcterms:created>
  <dcterms:modified xsi:type="dcterms:W3CDTF">2017-11-11T14:18:28Z</dcterms:modified>
</cp:coreProperties>
</file>