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@PetronasKSA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9245</c:v>
                </c:pt>
                <c:pt idx="1">
                  <c:v>9245</c:v>
                </c:pt>
                <c:pt idx="2">
                  <c:v>9245</c:v>
                </c:pt>
                <c:pt idx="3">
                  <c:v>9246</c:v>
                </c:pt>
                <c:pt idx="4">
                  <c:v>9082</c:v>
                </c:pt>
                <c:pt idx="5">
                  <c:v>9096</c:v>
                </c:pt>
                <c:pt idx="6">
                  <c:v>9107</c:v>
                </c:pt>
                <c:pt idx="7">
                  <c:v>9114</c:v>
                </c:pt>
                <c:pt idx="8">
                  <c:v>9119</c:v>
                </c:pt>
                <c:pt idx="9">
                  <c:v>9118</c:v>
                </c:pt>
                <c:pt idx="10">
                  <c:v>9122</c:v>
                </c:pt>
                <c:pt idx="11">
                  <c:v>9122</c:v>
                </c:pt>
                <c:pt idx="12">
                  <c:v>9124</c:v>
                </c:pt>
                <c:pt idx="13">
                  <c:v>9122</c:v>
                </c:pt>
                <c:pt idx="14">
                  <c:v>9120</c:v>
                </c:pt>
                <c:pt idx="15">
                  <c:v>9122</c:v>
                </c:pt>
                <c:pt idx="16">
                  <c:v>9122</c:v>
                </c:pt>
                <c:pt idx="17">
                  <c:v>9124</c:v>
                </c:pt>
                <c:pt idx="18">
                  <c:v>9123</c:v>
                </c:pt>
                <c:pt idx="19">
                  <c:v>9121</c:v>
                </c:pt>
                <c:pt idx="20">
                  <c:v>9113</c:v>
                </c:pt>
                <c:pt idx="21">
                  <c:v>9114</c:v>
                </c:pt>
                <c:pt idx="22">
                  <c:v>9120</c:v>
                </c:pt>
                <c:pt idx="23">
                  <c:v>9345</c:v>
                </c:pt>
                <c:pt idx="24">
                  <c:v>9822</c:v>
                </c:pt>
                <c:pt idx="25">
                  <c:v>10261</c:v>
                </c:pt>
                <c:pt idx="26">
                  <c:v>10526</c:v>
                </c:pt>
                <c:pt idx="27">
                  <c:v>10638</c:v>
                </c:pt>
                <c:pt idx="28">
                  <c:v>10645</c:v>
                </c:pt>
                <c:pt idx="29">
                  <c:v>10653</c:v>
                </c:pt>
                <c:pt idx="30">
                  <c:v>10637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B8-4642-AEAB-EB8B4321A1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505984"/>
        <c:axId val="258502704"/>
      </c:lineChart>
      <c:dateAx>
        <c:axId val="25850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02704"/>
        <c:crosses val="autoZero"/>
        <c:auto val="1"/>
        <c:lblOffset val="100"/>
        <c:baseTimeUnit val="days"/>
      </c:dateAx>
      <c:valAx>
        <c:axId val="25850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0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36456-42EB-475B-9E25-66E9EE704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0A5C42-00A6-4AE4-9825-B7B6A1AF36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14154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A6F6C-2DC7-4D61-AF59-7CE134299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C0B13-6D9D-4BDD-A282-91937F258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14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20171111_135853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2017-11-11T13:58:54Z</dcterms:created>
  <dcterms:modified xsi:type="dcterms:W3CDTF">2017-11-11T13:58:57Z</dcterms:modified>
</cp:coreProperties>
</file>