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117-4396-AFF2-25F8C2031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297952"/>
        <c:axId val="153046984"/>
      </c:lineChart>
      <c:catAx>
        <c:axId val="26129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046984"/>
        <c:crosses val="autoZero"/>
        <c:auto val="1"/>
        <c:lblAlgn val="ctr"/>
        <c:lblOffset val="100"/>
        <c:noMultiLvlLbl val="0"/>
      </c:catAx>
      <c:valAx>
        <c:axId val="15304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9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5EE10-B0BA-45B1-A0AF-DD56E68C6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C7A51-CF58-4FF3-9B54-E8758FF022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371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04D3E-42E6-4B00-A8CA-B87719B6F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5A88A-69FC-4CC3-8E7E-8AD24764E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82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20171111_135832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2017-11-11T13:58:33Z</dcterms:created>
  <dcterms:modified xsi:type="dcterms:W3CDTF">2017-11-11T13:58:35Z</dcterms:modified>
</cp:coreProperties>
</file>