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@PetronasKSA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5.4083288263925999E-2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4.3854840478017999E-2</c:v>
                </c:pt>
                <c:pt idx="16">
                  <c:v>6.5775049331287E-2</c:v>
                </c:pt>
                <c:pt idx="17">
                  <c:v>9.8651759289707E-2</c:v>
                </c:pt>
                <c:pt idx="18">
                  <c:v>0.78921407431766</c:v>
                </c:pt>
                <c:pt idx="19">
                  <c:v>0</c:v>
                </c:pt>
                <c:pt idx="20">
                  <c:v>0.17549632554568001</c:v>
                </c:pt>
                <c:pt idx="21">
                  <c:v>0.16460002194667001</c:v>
                </c:pt>
                <c:pt idx="22">
                  <c:v>4.1543270812767004</c:v>
                </c:pt>
                <c:pt idx="23">
                  <c:v>0.62824956672443999</c:v>
                </c:pt>
                <c:pt idx="24">
                  <c:v>0.29218407596786</c:v>
                </c:pt>
                <c:pt idx="25">
                  <c:v>0.61746837964346002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8.4546735556599001E-2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1B6-4DC6-AA5B-4741A51CC5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8741872"/>
        <c:axId val="258742200"/>
      </c:lineChart>
      <c:dateAx>
        <c:axId val="2587418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742200"/>
        <c:crosses val="autoZero"/>
        <c:auto val="1"/>
        <c:lblOffset val="100"/>
        <c:baseTimeUnit val="days"/>
      </c:dateAx>
      <c:valAx>
        <c:axId val="258742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741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32594-23DB-4E7C-ABAF-FCD66973B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C040547-5BE9-45DE-86EA-9960A150F2B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703094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150968-5C72-4DBB-BAF1-3DCDC9EEE4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3D085-C071-4C29-8DC1-E3B96D72B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06571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20171111_135352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</dc:title>
  <dc:creator>Administrator</dc:creator>
  <cp:lastModifiedBy>Administrator</cp:lastModifiedBy>
  <cp:revision>1</cp:revision>
  <dcterms:created xsi:type="dcterms:W3CDTF">2017-11-11T13:54:10Z</dcterms:created>
  <dcterms:modified xsi:type="dcterms:W3CDTF">2017-11-11T13:54:13Z</dcterms:modified>
</cp:coreProperties>
</file>