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C09C1-C699-425C-8016-FC2FC0F2A3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97072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62432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120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679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983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86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841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698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657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05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01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350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195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910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2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@PetronasKSA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740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475403C-A755-4DE0-B6A3-2F516F30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F715A-5EE2-4F7A-A6B8-59E2C786A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60045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20171111_134821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2017-11-11T13:48:21Z</dcterms:created>
  <dcterms:modified xsi:type="dcterms:W3CDTF">2017-11-11T13:48:27Z</dcterms:modified>
</cp:coreProperties>
</file>