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5326B8-C09A-4657-9AE5-7D932B5F1A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1303925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84838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52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075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209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452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477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3207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336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526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609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545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02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741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510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1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7465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C23FE4C-C7FC-432A-9CA7-89ED0BC16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D310A-D1E0-4FFB-BED8-BEA950208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97244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20171111_134754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2017-11-11T13:47:55Z</dcterms:created>
  <dcterms:modified xsi:type="dcterms:W3CDTF">2017-11-11T13:48:00Z</dcterms:modified>
</cp:coreProperties>
</file>