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2.5535969509290001E-2</c:v>
                </c:pt>
                <c:pt idx="1">
                  <c:v>1.8202888827048E-2</c:v>
                </c:pt>
                <c:pt idx="2">
                  <c:v>1.5634950597369999E-2</c:v>
                </c:pt>
                <c:pt idx="3">
                  <c:v>1.5701066911286001E-2</c:v>
                </c:pt>
                <c:pt idx="4">
                  <c:v>1.6973775043429999E-2</c:v>
                </c:pt>
                <c:pt idx="5">
                  <c:v>2.4930308455907001E-2</c:v>
                </c:pt>
                <c:pt idx="6">
                  <c:v>0</c:v>
                </c:pt>
                <c:pt idx="7">
                  <c:v>1.3658799447661E-2</c:v>
                </c:pt>
                <c:pt idx="8">
                  <c:v>1.2500979554368E-2</c:v>
                </c:pt>
                <c:pt idx="9">
                  <c:v>1.4891256598688001E-2</c:v>
                </c:pt>
                <c:pt idx="10">
                  <c:v>3.7650089480887002E-2</c:v>
                </c:pt>
                <c:pt idx="11">
                  <c:v>1.5484526600006E-2</c:v>
                </c:pt>
                <c:pt idx="12">
                  <c:v>1.9606319893756E-2</c:v>
                </c:pt>
                <c:pt idx="13">
                  <c:v>0</c:v>
                </c:pt>
                <c:pt idx="14">
                  <c:v>1.7720197348587999E-2</c:v>
                </c:pt>
                <c:pt idx="15">
                  <c:v>1.3573249692768E-2</c:v>
                </c:pt>
                <c:pt idx="16">
                  <c:v>9.6516016160935001E-3</c:v>
                </c:pt>
                <c:pt idx="17">
                  <c:v>1.4280640212086E-2</c:v>
                </c:pt>
                <c:pt idx="18">
                  <c:v>1.6444122870486001E-2</c:v>
                </c:pt>
                <c:pt idx="19">
                  <c:v>2.7342226240516999E-2</c:v>
                </c:pt>
                <c:pt idx="20">
                  <c:v>0</c:v>
                </c:pt>
                <c:pt idx="21">
                  <c:v>2.4338324506149998E-2</c:v>
                </c:pt>
                <c:pt idx="22">
                  <c:v>3.5406778491561999E-2</c:v>
                </c:pt>
                <c:pt idx="23">
                  <c:v>0.18926811086463999</c:v>
                </c:pt>
                <c:pt idx="24">
                  <c:v>1.0327167210735999</c:v>
                </c:pt>
                <c:pt idx="25">
                  <c:v>4.0004489191546998E-2</c:v>
                </c:pt>
                <c:pt idx="26">
                  <c:v>6.0007085173911998E-2</c:v>
                </c:pt>
                <c:pt idx="27">
                  <c:v>0</c:v>
                </c:pt>
                <c:pt idx="28">
                  <c:v>2.6083549093566999E-2</c:v>
                </c:pt>
                <c:pt idx="29">
                  <c:v>0.10583039760243</c:v>
                </c:pt>
                <c:pt idx="30">
                  <c:v>4.0301976955904997E-2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D5-4319-ADB2-F6866E49C4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3.9900369985248998E-2</c:v>
                </c:pt>
                <c:pt idx="1">
                  <c:v>8.8813531952687E-2</c:v>
                </c:pt>
                <c:pt idx="2">
                  <c:v>4.3679778689120999E-2</c:v>
                </c:pt>
                <c:pt idx="3">
                  <c:v>0.18937554627561001</c:v>
                </c:pt>
                <c:pt idx="4">
                  <c:v>0.15924728307116001</c:v>
                </c:pt>
                <c:pt idx="5">
                  <c:v>6.3332764962366006E-2</c:v>
                </c:pt>
                <c:pt idx="6">
                  <c:v>7.0702391691250005E-2</c:v>
                </c:pt>
                <c:pt idx="7">
                  <c:v>4.6332422941865001E-2</c:v>
                </c:pt>
                <c:pt idx="8">
                  <c:v>3.7792894935751997E-2</c:v>
                </c:pt>
                <c:pt idx="9">
                  <c:v>0.29855347595752002</c:v>
                </c:pt>
                <c:pt idx="10">
                  <c:v>0.11933461909354</c:v>
                </c:pt>
                <c:pt idx="11">
                  <c:v>5.9222059032548E-2</c:v>
                </c:pt>
                <c:pt idx="12">
                  <c:v>5.4693136593199E-2</c:v>
                </c:pt>
                <c:pt idx="13">
                  <c:v>5.0628250563815001E-2</c:v>
                </c:pt>
                <c:pt idx="14">
                  <c:v>0.40339216135686001</c:v>
                </c:pt>
                <c:pt idx="15">
                  <c:v>2.0611473720371001E-2</c:v>
                </c:pt>
                <c:pt idx="16">
                  <c:v>7.3281883344401999E-2</c:v>
                </c:pt>
                <c:pt idx="17">
                  <c:v>3.4361112383745E-2</c:v>
                </c:pt>
                <c:pt idx="18">
                  <c:v>5.7247538355851002E-2</c:v>
                </c:pt>
                <c:pt idx="19">
                  <c:v>6.3861329684113996E-2</c:v>
                </c:pt>
                <c:pt idx="20">
                  <c:v>4.1371962277838001E-2</c:v>
                </c:pt>
                <c:pt idx="21">
                  <c:v>5.1870729122032E-2</c:v>
                </c:pt>
                <c:pt idx="22">
                  <c:v>9.1273215484447991</c:v>
                </c:pt>
                <c:pt idx="23">
                  <c:v>0.10712550249591</c:v>
                </c:pt>
                <c:pt idx="24">
                  <c:v>7.4830675114703996E-2</c:v>
                </c:pt>
                <c:pt idx="25">
                  <c:v>7.4829194230561002E-2</c:v>
                </c:pt>
                <c:pt idx="26">
                  <c:v>9.2282599364751999E-2</c:v>
                </c:pt>
                <c:pt idx="27">
                  <c:v>8.4570172100300003E-2</c:v>
                </c:pt>
                <c:pt idx="28">
                  <c:v>8.4411107164496998E-2</c:v>
                </c:pt>
                <c:pt idx="29">
                  <c:v>0.11778440242657</c:v>
                </c:pt>
                <c:pt idx="30">
                  <c:v>0.10343774297456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9D5-4319-ADB2-F6866E49C4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@NadaDairy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0.10418336271838</c:v>
                </c:pt>
                <c:pt idx="1">
                  <c:v>8.4171710288989995E-2</c:v>
                </c:pt>
                <c:pt idx="2">
                  <c:v>0.10851653872432999</c:v>
                </c:pt>
                <c:pt idx="3">
                  <c:v>0</c:v>
                </c:pt>
                <c:pt idx="4">
                  <c:v>6.0839586290813E-2</c:v>
                </c:pt>
                <c:pt idx="5">
                  <c:v>0</c:v>
                </c:pt>
                <c:pt idx="6">
                  <c:v>6.6875653082550002E-2</c:v>
                </c:pt>
                <c:pt idx="7">
                  <c:v>4.6243746584268997E-2</c:v>
                </c:pt>
                <c:pt idx="8">
                  <c:v>0</c:v>
                </c:pt>
                <c:pt idx="9">
                  <c:v>9.6292729898892995E-2</c:v>
                </c:pt>
                <c:pt idx="10">
                  <c:v>0</c:v>
                </c:pt>
                <c:pt idx="11">
                  <c:v>3.5944188478254001E-2</c:v>
                </c:pt>
                <c:pt idx="12">
                  <c:v>6.9256645340017006E-2</c:v>
                </c:pt>
                <c:pt idx="13">
                  <c:v>0.10624522726518</c:v>
                </c:pt>
                <c:pt idx="14">
                  <c:v>0</c:v>
                </c:pt>
                <c:pt idx="15">
                  <c:v>0</c:v>
                </c:pt>
                <c:pt idx="16">
                  <c:v>0.103724027169</c:v>
                </c:pt>
                <c:pt idx="17">
                  <c:v>0</c:v>
                </c:pt>
                <c:pt idx="18">
                  <c:v>6.0358124874254002E-2</c:v>
                </c:pt>
                <c:pt idx="19">
                  <c:v>0</c:v>
                </c:pt>
                <c:pt idx="20">
                  <c:v>0.13099996641027001</c:v>
                </c:pt>
                <c:pt idx="21">
                  <c:v>0.16805592901318001</c:v>
                </c:pt>
                <c:pt idx="22">
                  <c:v>0</c:v>
                </c:pt>
                <c:pt idx="23">
                  <c:v>0.15755950385518</c:v>
                </c:pt>
                <c:pt idx="24">
                  <c:v>0.14367816091954</c:v>
                </c:pt>
                <c:pt idx="25">
                  <c:v>0.49627376934131001</c:v>
                </c:pt>
                <c:pt idx="26">
                  <c:v>0</c:v>
                </c:pt>
                <c:pt idx="27">
                  <c:v>1.3573906083244001</c:v>
                </c:pt>
                <c:pt idx="28">
                  <c:v>0</c:v>
                </c:pt>
                <c:pt idx="29">
                  <c:v>0</c:v>
                </c:pt>
                <c:pt idx="30">
                  <c:v>0.34082260679659998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9D5-4319-ADB2-F6866E49C49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@NadecFoods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1.9589524125252E-2</c:v>
                </c:pt>
                <c:pt idx="1">
                  <c:v>0</c:v>
                </c:pt>
                <c:pt idx="2">
                  <c:v>4.3704976339029998E-2</c:v>
                </c:pt>
                <c:pt idx="3">
                  <c:v>9.7937289999849006E-2</c:v>
                </c:pt>
                <c:pt idx="4">
                  <c:v>2.7124365214508998E-2</c:v>
                </c:pt>
                <c:pt idx="5">
                  <c:v>3.4678246185393002E-2</c:v>
                </c:pt>
                <c:pt idx="6">
                  <c:v>0</c:v>
                </c:pt>
                <c:pt idx="7">
                  <c:v>4.6961076492368997E-2</c:v>
                </c:pt>
                <c:pt idx="8">
                  <c:v>3.4585426002225E-2</c:v>
                </c:pt>
                <c:pt idx="9">
                  <c:v>5.8602554470322997E-2</c:v>
                </c:pt>
                <c:pt idx="10">
                  <c:v>2.5532809660414001E-2</c:v>
                </c:pt>
                <c:pt idx="11">
                  <c:v>4.5030846129598998E-2</c:v>
                </c:pt>
                <c:pt idx="12">
                  <c:v>4.1996640268779001E-2</c:v>
                </c:pt>
                <c:pt idx="13">
                  <c:v>4.0465806393597002E-2</c:v>
                </c:pt>
                <c:pt idx="14">
                  <c:v>0</c:v>
                </c:pt>
                <c:pt idx="15">
                  <c:v>2.9936086455417999E-2</c:v>
                </c:pt>
                <c:pt idx="16">
                  <c:v>2.5428165432652999E-2</c:v>
                </c:pt>
                <c:pt idx="17">
                  <c:v>3.8864557018789998E-2</c:v>
                </c:pt>
                <c:pt idx="18">
                  <c:v>3.7340184012427002E-2</c:v>
                </c:pt>
                <c:pt idx="19">
                  <c:v>3.283876168015E-2</c:v>
                </c:pt>
                <c:pt idx="20">
                  <c:v>0</c:v>
                </c:pt>
                <c:pt idx="21">
                  <c:v>2.9820480706149E-2</c:v>
                </c:pt>
                <c:pt idx="22">
                  <c:v>5.0670640834575002E-2</c:v>
                </c:pt>
                <c:pt idx="23">
                  <c:v>4.0180963152568999E-2</c:v>
                </c:pt>
                <c:pt idx="24">
                  <c:v>2.8214190252739999E-2</c:v>
                </c:pt>
                <c:pt idx="25">
                  <c:v>2.8168178853110001E-2</c:v>
                </c:pt>
                <c:pt idx="26">
                  <c:v>1.7767249037607E-2</c:v>
                </c:pt>
                <c:pt idx="27">
                  <c:v>4.2874672895815001E-2</c:v>
                </c:pt>
                <c:pt idx="28">
                  <c:v>7.3789846517119007E-2</c:v>
                </c:pt>
                <c:pt idx="29">
                  <c:v>3.5358074163561001E-2</c:v>
                </c:pt>
                <c:pt idx="30">
                  <c:v>2.9428642898133E-2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9D5-4319-ADB2-F6866E49C49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@suntoparabia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6.8399452804377994E-2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0.44843049327354001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9D5-4319-ADB2-F6866E49C4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620056"/>
        <c:axId val="279624648"/>
      </c:lineChart>
      <c:dateAx>
        <c:axId val="279620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624648"/>
        <c:crosses val="autoZero"/>
        <c:auto val="1"/>
        <c:lblOffset val="100"/>
        <c:baseTimeUnit val="days"/>
      </c:dateAx>
      <c:valAx>
        <c:axId val="279624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620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58562-7E45-46E0-8095-11B3424BC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F21794-2323-41C0-8CFE-AD8C3669A0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608448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133287-6A67-4695-AFA6-F007AB1322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79F7F1-637B-4DF5-AC8F-DC47743A7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44445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20171107_170248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2017-11-07T17:02:49Z</dcterms:created>
  <dcterms:modified xsi:type="dcterms:W3CDTF">2017-11-07T17:02:51Z</dcterms:modified>
</cp:coreProperties>
</file>