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D906-427E-8D5E-CB591665D4C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D906-427E-8D5E-CB591665D4C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D906-427E-8D5E-CB591665D4C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D906-427E-8D5E-CB591665D4C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D906-427E-8D5E-CB591665D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30776"/>
        <c:axId val="280632416"/>
      </c:lineChart>
      <c:catAx>
        <c:axId val="28063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32416"/>
        <c:crosses val="autoZero"/>
        <c:auto val="1"/>
        <c:lblAlgn val="ctr"/>
        <c:lblOffset val="100"/>
        <c:noMultiLvlLbl val="0"/>
      </c:catAx>
      <c:valAx>
        <c:axId val="28063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3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86039-25CD-4757-9727-01248327C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E8F540-F0C7-46EB-B2CD-B224441DA1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64160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26BBF-9895-4EAD-B292-109F4E9F0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517A0-C6BB-4509-A619-0EB410DFD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854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20171107_170232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2017-11-07T17:02:33Z</dcterms:created>
  <dcterms:modified xsi:type="dcterms:W3CDTF">2017-11-07T17:02:35Z</dcterms:modified>
</cp:coreProperties>
</file>