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@almarai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-8.7656781776535991E-3</c:v>
                </c:pt>
                <c:pt idx="1">
                  <c:v>-3.2778887347349003E-2</c:v>
                </c:pt>
                <c:pt idx="2">
                  <c:v>-3.3933459916577001E-2</c:v>
                </c:pt>
                <c:pt idx="3">
                  <c:v>0.40619553070495001</c:v>
                </c:pt>
                <c:pt idx="4">
                  <c:v>0.29515221041276002</c:v>
                </c:pt>
                <c:pt idx="5">
                  <c:v>0.53554317485447001</c:v>
                </c:pt>
                <c:pt idx="6">
                  <c:v>0.50104541430427996</c:v>
                </c:pt>
                <c:pt idx="7">
                  <c:v>0.33923718489364002</c:v>
                </c:pt>
                <c:pt idx="8">
                  <c:v>0.22377465630603999</c:v>
                </c:pt>
                <c:pt idx="9">
                  <c:v>0.25011275575053998</c:v>
                </c:pt>
                <c:pt idx="10">
                  <c:v>0.14500836586725999</c:v>
                </c:pt>
                <c:pt idx="11">
                  <c:v>0.21125714710032001</c:v>
                </c:pt>
                <c:pt idx="12">
                  <c:v>0.30528807857462997</c:v>
                </c:pt>
                <c:pt idx="13">
                  <c:v>0.31765614092112998</c:v>
                </c:pt>
                <c:pt idx="14">
                  <c:v>0.30449974778437</c:v>
                </c:pt>
                <c:pt idx="15">
                  <c:v>0.12847808530945001</c:v>
                </c:pt>
                <c:pt idx="16">
                  <c:v>5.0958683139640998E-2</c:v>
                </c:pt>
                <c:pt idx="17">
                  <c:v>0.1381412851903</c:v>
                </c:pt>
                <c:pt idx="18">
                  <c:v>0.26968084717110002</c:v>
                </c:pt>
                <c:pt idx="19">
                  <c:v>0.20326760892334</c:v>
                </c:pt>
                <c:pt idx="20">
                  <c:v>0.22361424721393</c:v>
                </c:pt>
                <c:pt idx="21">
                  <c:v>6.6861922861690001E-2</c:v>
                </c:pt>
                <c:pt idx="22">
                  <c:v>-5.0839210103929998E-3</c:v>
                </c:pt>
                <c:pt idx="23">
                  <c:v>6.0283842477592997E-2</c:v>
                </c:pt>
                <c:pt idx="24">
                  <c:v>0.12376147787900001</c:v>
                </c:pt>
                <c:pt idx="25">
                  <c:v>0.25265432031638002</c:v>
                </c:pt>
                <c:pt idx="26">
                  <c:v>4.7727864395013003E-2</c:v>
                </c:pt>
                <c:pt idx="27">
                  <c:v>0.16118539934948001</c:v>
                </c:pt>
                <c:pt idx="28">
                  <c:v>0.12123573856379</c:v>
                </c:pt>
                <c:pt idx="29">
                  <c:v>9.5501690199725001E-2</c:v>
                </c:pt>
                <c:pt idx="30">
                  <c:v>0.11197240654264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15-472E-B19A-6723DD527E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-5.5602562552882998E-2</c:v>
                </c:pt>
                <c:pt idx="1">
                  <c:v>-0.27574863335107003</c:v>
                </c:pt>
                <c:pt idx="2">
                  <c:v>-8.9744833608227007E-2</c:v>
                </c:pt>
                <c:pt idx="3">
                  <c:v>-1.4566288752397001E-2</c:v>
                </c:pt>
                <c:pt idx="4">
                  <c:v>-0.25980332645380999</c:v>
                </c:pt>
                <c:pt idx="5">
                  <c:v>-0.11928526218414</c:v>
                </c:pt>
                <c:pt idx="6">
                  <c:v>-5.8495210704623997E-2</c:v>
                </c:pt>
                <c:pt idx="7">
                  <c:v>1.7071088891599001E-2</c:v>
                </c:pt>
                <c:pt idx="8">
                  <c:v>7.3149322149614997E-3</c:v>
                </c:pt>
                <c:pt idx="9">
                  <c:v>0.35109106424478997</c:v>
                </c:pt>
                <c:pt idx="10">
                  <c:v>1.5622342622512999</c:v>
                </c:pt>
                <c:pt idx="11">
                  <c:v>1.9735897803933</c:v>
                </c:pt>
                <c:pt idx="12">
                  <c:v>1.5975789992258</c:v>
                </c:pt>
                <c:pt idx="13">
                  <c:v>0.67654936732242998</c:v>
                </c:pt>
                <c:pt idx="14">
                  <c:v>0.13302447191578001</c:v>
                </c:pt>
                <c:pt idx="15">
                  <c:v>2.9776220252411001E-2</c:v>
                </c:pt>
                <c:pt idx="16">
                  <c:v>-2.2897966660561E-2</c:v>
                </c:pt>
                <c:pt idx="17">
                  <c:v>-3.6645137648298E-2</c:v>
                </c:pt>
                <c:pt idx="18">
                  <c:v>0.11226687439857</c:v>
                </c:pt>
                <c:pt idx="19">
                  <c:v>0.68657741160315999</c:v>
                </c:pt>
                <c:pt idx="20">
                  <c:v>0.53187862257075003</c:v>
                </c:pt>
                <c:pt idx="21">
                  <c:v>0.50645504081032999</c:v>
                </c:pt>
                <c:pt idx="22">
                  <c:v>1.0685443052212</c:v>
                </c:pt>
                <c:pt idx="23">
                  <c:v>1.5424679487179001</c:v>
                </c:pt>
                <c:pt idx="24">
                  <c:v>0.65320795247802999</c:v>
                </c:pt>
                <c:pt idx="25">
                  <c:v>0.81012217165008005</c:v>
                </c:pt>
                <c:pt idx="26">
                  <c:v>1.3199109978182</c:v>
                </c:pt>
                <c:pt idx="27">
                  <c:v>1.6907594558867001</c:v>
                </c:pt>
                <c:pt idx="28">
                  <c:v>0.69818639270364002</c:v>
                </c:pt>
                <c:pt idx="29">
                  <c:v>-0.24360789539434999</c:v>
                </c:pt>
                <c:pt idx="30">
                  <c:v>0.43831270480682999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215-472E-B19A-6723DD527E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@NadaDairy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-4.0062497496094002E-2</c:v>
                </c:pt>
                <c:pt idx="1">
                  <c:v>-1.6031421586308998E-2</c:v>
                </c:pt>
                <c:pt idx="2">
                  <c:v>-0.52511324006894999</c:v>
                </c:pt>
                <c:pt idx="3">
                  <c:v>4.4326241134751997E-2</c:v>
                </c:pt>
                <c:pt idx="4">
                  <c:v>-1.3855882708342</c:v>
                </c:pt>
                <c:pt idx="5">
                  <c:v>-1.9523751174284001</c:v>
                </c:pt>
                <c:pt idx="6">
                  <c:v>-0.66652780670694001</c:v>
                </c:pt>
                <c:pt idx="7">
                  <c:v>-0.48228140071294001</c:v>
                </c:pt>
                <c:pt idx="8">
                  <c:v>13.982300884956</c:v>
                </c:pt>
                <c:pt idx="9">
                  <c:v>15.014049097899999</c:v>
                </c:pt>
                <c:pt idx="10">
                  <c:v>-0.85184351795299995</c:v>
                </c:pt>
                <c:pt idx="11">
                  <c:v>-1.5627026326028</c:v>
                </c:pt>
                <c:pt idx="12">
                  <c:v>-0.26348725380409999</c:v>
                </c:pt>
                <c:pt idx="13">
                  <c:v>-1.0732448319132999</c:v>
                </c:pt>
                <c:pt idx="14">
                  <c:v>-9.0129185165403997E-2</c:v>
                </c:pt>
                <c:pt idx="15">
                  <c:v>-9.0210491146007002E-2</c:v>
                </c:pt>
                <c:pt idx="16">
                  <c:v>-0.10701267431361</c:v>
                </c:pt>
                <c:pt idx="17">
                  <c:v>-0.1037795855512</c:v>
                </c:pt>
                <c:pt idx="18">
                  <c:v>-0.12064343163539</c:v>
                </c:pt>
                <c:pt idx="19">
                  <c:v>-6.0394577909006E-2</c:v>
                </c:pt>
                <c:pt idx="20">
                  <c:v>-0.10071845833613</c:v>
                </c:pt>
                <c:pt idx="21">
                  <c:v>-2.3524667293991001E-2</c:v>
                </c:pt>
                <c:pt idx="22">
                  <c:v>-2.6891660223873001E-2</c:v>
                </c:pt>
                <c:pt idx="23">
                  <c:v>0.60186274839446996</c:v>
                </c:pt>
                <c:pt idx="24">
                  <c:v>5.3475935828876997E-2</c:v>
                </c:pt>
                <c:pt idx="25">
                  <c:v>-8.6851950828433999E-2</c:v>
                </c:pt>
                <c:pt idx="26">
                  <c:v>3.0090270812436998E-2</c:v>
                </c:pt>
                <c:pt idx="27">
                  <c:v>0.43450650088572002</c:v>
                </c:pt>
                <c:pt idx="28">
                  <c:v>0.26623182135845003</c:v>
                </c:pt>
                <c:pt idx="29">
                  <c:v>-0.18586743668889999</c:v>
                </c:pt>
                <c:pt idx="30">
                  <c:v>0.98759684767067002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215-472E-B19A-6723DD527E8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@NadecFoods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0</c:v>
                </c:pt>
                <c:pt idx="1">
                  <c:v>2.7123956481119E-2</c:v>
                </c:pt>
                <c:pt idx="2">
                  <c:v>-7.6830370593551994E-2</c:v>
                </c:pt>
                <c:pt idx="3">
                  <c:v>0.12061089417902</c:v>
                </c:pt>
                <c:pt idx="4">
                  <c:v>-0.14455871945068</c:v>
                </c:pt>
                <c:pt idx="5">
                  <c:v>3.4683998612640002E-2</c:v>
                </c:pt>
                <c:pt idx="6">
                  <c:v>0.10552339604438001</c:v>
                </c:pt>
                <c:pt idx="7">
                  <c:v>9.7882721440834E-2</c:v>
                </c:pt>
                <c:pt idx="8">
                  <c:v>9.3273758481142E-2</c:v>
                </c:pt>
                <c:pt idx="9">
                  <c:v>5.2605473975320997E-2</c:v>
                </c:pt>
                <c:pt idx="10">
                  <c:v>4.0560028842687001E-2</c:v>
                </c:pt>
                <c:pt idx="11">
                  <c:v>7.9585554471056003E-2</c:v>
                </c:pt>
                <c:pt idx="12">
                  <c:v>7.2020165646381001E-2</c:v>
                </c:pt>
                <c:pt idx="13">
                  <c:v>8.0964375674703007E-2</c:v>
                </c:pt>
                <c:pt idx="14">
                  <c:v>5.6928838951310998E-2</c:v>
                </c:pt>
                <c:pt idx="15">
                  <c:v>6.4382823261664002E-2</c:v>
                </c:pt>
                <c:pt idx="16">
                  <c:v>7.1822956412443004E-2</c:v>
                </c:pt>
                <c:pt idx="17">
                  <c:v>5.9809506721093003E-2</c:v>
                </c:pt>
                <c:pt idx="18">
                  <c:v>0.10012104185657</c:v>
                </c:pt>
                <c:pt idx="19">
                  <c:v>2.3885588033319999E-2</c:v>
                </c:pt>
                <c:pt idx="20">
                  <c:v>7.1639652547685007E-2</c:v>
                </c:pt>
                <c:pt idx="21">
                  <c:v>5.3691275167784998E-2</c:v>
                </c:pt>
                <c:pt idx="22">
                  <c:v>4.1737471305488001E-2</c:v>
                </c:pt>
                <c:pt idx="23">
                  <c:v>0.24436034210447999</c:v>
                </c:pt>
                <c:pt idx="24">
                  <c:v>0.19174172835101999</c:v>
                </c:pt>
                <c:pt idx="25">
                  <c:v>0.13351729048912001</c:v>
                </c:pt>
                <c:pt idx="26">
                  <c:v>0.12741307021053</c:v>
                </c:pt>
                <c:pt idx="27">
                  <c:v>0.16720181110634</c:v>
                </c:pt>
                <c:pt idx="28">
                  <c:v>0.18908059560387999</c:v>
                </c:pt>
                <c:pt idx="29">
                  <c:v>0.15776126444916</c:v>
                </c:pt>
                <c:pt idx="30">
                  <c:v>8.8324917931430005E-2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215-472E-B19A-6723DD527E8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@suntoparabia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Sheet1!$F$2:$F$32</c:f>
              <c:numCache>
                <c:formatCode>General</c:formatCode>
                <c:ptCount val="31"/>
                <c:pt idx="0">
                  <c:v>0.41637751561415998</c:v>
                </c:pt>
                <c:pt idx="1">
                  <c:v>0.4837595024188</c:v>
                </c:pt>
                <c:pt idx="2">
                  <c:v>0.34387895460798001</c:v>
                </c:pt>
                <c:pt idx="3">
                  <c:v>0.41124057573681</c:v>
                </c:pt>
                <c:pt idx="4">
                  <c:v>-23.959044368600999</c:v>
                </c:pt>
                <c:pt idx="5">
                  <c:v>-1.3464991023338999</c:v>
                </c:pt>
                <c:pt idx="6">
                  <c:v>0.81892629663329997</c:v>
                </c:pt>
                <c:pt idx="7">
                  <c:v>0.27075812274368</c:v>
                </c:pt>
                <c:pt idx="8">
                  <c:v>0.27002700270027002</c:v>
                </c:pt>
                <c:pt idx="9">
                  <c:v>0.26929982046679002</c:v>
                </c:pt>
                <c:pt idx="10">
                  <c:v>0.89525514771710002</c:v>
                </c:pt>
                <c:pt idx="11">
                  <c:v>0.79858030168589</c:v>
                </c:pt>
                <c:pt idx="12">
                  <c:v>0.52816901408451</c:v>
                </c:pt>
                <c:pt idx="13">
                  <c:v>0.52539404553415003</c:v>
                </c:pt>
                <c:pt idx="14">
                  <c:v>-8.7108013937282E-2</c:v>
                </c:pt>
                <c:pt idx="15">
                  <c:v>0.34873583260680002</c:v>
                </c:pt>
                <c:pt idx="16">
                  <c:v>8.6880973066898001E-2</c:v>
                </c:pt>
                <c:pt idx="17">
                  <c:v>0</c:v>
                </c:pt>
                <c:pt idx="18">
                  <c:v>8.6805555555555997E-2</c:v>
                </c:pt>
                <c:pt idx="19">
                  <c:v>0</c:v>
                </c:pt>
                <c:pt idx="20">
                  <c:v>-1.3876843018213001</c:v>
                </c:pt>
                <c:pt idx="21">
                  <c:v>0.52770448548812998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8.7489063867017006E-2</c:v>
                </c:pt>
                <c:pt idx="26">
                  <c:v>0</c:v>
                </c:pt>
                <c:pt idx="27">
                  <c:v>8.7412587412587006E-2</c:v>
                </c:pt>
                <c:pt idx="28">
                  <c:v>8.7336244541485003E-2</c:v>
                </c:pt>
                <c:pt idx="29">
                  <c:v>-0.17452006980803</c:v>
                </c:pt>
                <c:pt idx="30">
                  <c:v>8.7412587412587006E-2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2215-472E-B19A-6723DD527E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9964240"/>
        <c:axId val="219969488"/>
      </c:lineChart>
      <c:dateAx>
        <c:axId val="219964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969488"/>
        <c:crosses val="autoZero"/>
        <c:auto val="1"/>
        <c:lblOffset val="100"/>
        <c:baseTimeUnit val="days"/>
      </c:dateAx>
      <c:valAx>
        <c:axId val="219969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9964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CB4D2-86AA-4F6B-96F4-D05DD3A87D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10F038-06EC-4D15-8960-8E51307EF1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368411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D97D46-E77B-4537-98AA-FF64C39599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585F6-1277-4C6A-8745-991FD158B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69774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20171107_170153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Rate</dc:title>
  <dc:creator>Administrator</dc:creator>
  <cp:lastModifiedBy>Administrator</cp:lastModifiedBy>
  <cp:revision>1</cp:revision>
  <dcterms:created xsi:type="dcterms:W3CDTF">2017-11-07T17:01:53Z</dcterms:created>
  <dcterms:modified xsi:type="dcterms:W3CDTF">2017-11-07T17:01:56Z</dcterms:modified>
</cp:coreProperties>
</file>