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88A716-3BA0-494E-B02E-3CBB4D6C12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8943317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68373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573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1357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498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637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520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65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6295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405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6152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3677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045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958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7433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85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4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74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55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48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950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FE6785D-3F27-4964-A47D-E068422B9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0099F-5140-4794-BC87-734F0A4FA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1036319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20171107_165943</Template>
  <TotalTime>0</TotalTime>
  <Words>122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2017-11-07T16:59:44Z</dcterms:created>
  <dcterms:modified xsi:type="dcterms:W3CDTF">2017-11-07T17:00:02Z</dcterms:modified>
</cp:coreProperties>
</file>