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22789B-1CD9-472B-A93C-B5FCE3CEBB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0985178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34179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9337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8943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154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9851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440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6353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6574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3895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2815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0018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619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9682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1763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653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421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371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95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18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1858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EA0DB3F-5010-42EA-8EBB-AC095CB0B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42D142-3927-4154-8636-CD47C8FC2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526506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20171107_165903</Template>
  <TotalTime>0</TotalTime>
  <Words>122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Arial</vt:lpstr>
      <vt:lpstr>Calibri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2017-11-07T16:59:23Z</dcterms:created>
  <dcterms:modified xsi:type="dcterms:W3CDTF">2017-11-07T16:59:41Z</dcterms:modified>
</cp:coreProperties>
</file>