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139-405C-A4AE-F7EE4387FC4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C139-405C-A4AE-F7EE4387FC4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C139-405C-A4AE-F7EE4387FC4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C139-405C-A4AE-F7EE4387FC4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C139-405C-A4AE-F7EE4387F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117176"/>
        <c:axId val="221110616"/>
      </c:lineChart>
      <c:catAx>
        <c:axId val="22111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10616"/>
        <c:crosses val="autoZero"/>
        <c:auto val="1"/>
        <c:lblAlgn val="ctr"/>
        <c:lblOffset val="100"/>
        <c:noMultiLvlLbl val="0"/>
      </c:catAx>
      <c:valAx>
        <c:axId val="22111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1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8F075-5DA3-40A7-B815-B8059D56C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8B64DC-D163-4119-91E9-E22414802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60467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7BF55-4926-4F8C-803B-342097DF1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50381-C3FF-40A8-9F29-3AC0EF32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68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20171107_165810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2017-11-07T16:58:11Z</dcterms:created>
  <dcterms:modified xsi:type="dcterms:W3CDTF">2017-11-07T16:58:14Z</dcterms:modified>
</cp:coreProperties>
</file>