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 (Almarai)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0.2606</c:v>
                </c:pt>
                <c:pt idx="1">
                  <c:v>0.24909999999999999</c:v>
                </c:pt>
                <c:pt idx="2">
                  <c:v>0.19719999999999999</c:v>
                </c:pt>
                <c:pt idx="3">
                  <c:v>0.222</c:v>
                </c:pt>
                <c:pt idx="4">
                  <c:v>0.18859999999999999</c:v>
                </c:pt>
                <c:pt idx="5">
                  <c:v>0.27739999999999998</c:v>
                </c:pt>
                <c:pt idx="6">
                  <c:v>0.1623</c:v>
                </c:pt>
                <c:pt idx="7">
                  <c:v>0.17810000000000001</c:v>
                </c:pt>
                <c:pt idx="8">
                  <c:v>0.16139999999999999</c:v>
                </c:pt>
                <c:pt idx="9">
                  <c:v>0.26989999999999997</c:v>
                </c:pt>
                <c:pt idx="10">
                  <c:v>0.22670000000000001</c:v>
                </c:pt>
                <c:pt idx="11">
                  <c:v>0.43080000000000002</c:v>
                </c:pt>
                <c:pt idx="12">
                  <c:v>0.2858</c:v>
                </c:pt>
                <c:pt idx="13">
                  <c:v>0.21879999999999999</c:v>
                </c:pt>
                <c:pt idx="14">
                  <c:v>0.19700000000000001</c:v>
                </c:pt>
                <c:pt idx="15">
                  <c:v>0.31809999999999999</c:v>
                </c:pt>
                <c:pt idx="16">
                  <c:v>0.25030000000000002</c:v>
                </c:pt>
                <c:pt idx="17">
                  <c:v>0.1983</c:v>
                </c:pt>
                <c:pt idx="18">
                  <c:v>0.25369999999999998</c:v>
                </c:pt>
                <c:pt idx="19">
                  <c:v>0.38650000000000001</c:v>
                </c:pt>
                <c:pt idx="20">
                  <c:v>0.2467</c:v>
                </c:pt>
                <c:pt idx="21">
                  <c:v>0.5302</c:v>
                </c:pt>
                <c:pt idx="22">
                  <c:v>0.25319999999999998</c:v>
                </c:pt>
                <c:pt idx="23">
                  <c:v>0.31630000000000003</c:v>
                </c:pt>
                <c:pt idx="24">
                  <c:v>0.3952</c:v>
                </c:pt>
                <c:pt idx="25">
                  <c:v>0.20069999999999999</c:v>
                </c:pt>
                <c:pt idx="26">
                  <c:v>0.30680000000000002</c:v>
                </c:pt>
                <c:pt idx="27">
                  <c:v>0.27939999999999998</c:v>
                </c:pt>
                <c:pt idx="28">
                  <c:v>0.15479999999999999</c:v>
                </c:pt>
                <c:pt idx="29">
                  <c:v>0.25779999999999997</c:v>
                </c:pt>
                <c:pt idx="30">
                  <c:v>0.15989999999999999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C5-446A-8C94-3A66FD6755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 ([ SUNTOP | سن توب ])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0.46079999999999999</c:v>
                </c:pt>
                <c:pt idx="1">
                  <c:v>5.4680999999999997</c:v>
                </c:pt>
                <c:pt idx="2">
                  <c:v>0</c:v>
                </c:pt>
                <c:pt idx="3">
                  <c:v>17.9893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5.7633000000000001</c:v>
                </c:pt>
                <c:pt idx="8">
                  <c:v>0</c:v>
                </c:pt>
                <c:pt idx="9">
                  <c:v>0.80520000000000003</c:v>
                </c:pt>
                <c:pt idx="10">
                  <c:v>0</c:v>
                </c:pt>
                <c:pt idx="11">
                  <c:v>3.5066000000000002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11.058400000000001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0.25650000000000001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0.49969999999999998</c:v>
                </c:pt>
                <c:pt idx="30">
                  <c:v>18.271000000000001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C5-446A-8C94-3A66FD6755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 (Nada - ندى)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2.7715999999999998</c:v>
                </c:pt>
                <c:pt idx="1">
                  <c:v>8.8364999999999991</c:v>
                </c:pt>
                <c:pt idx="2">
                  <c:v>0.62390000000000001</c:v>
                </c:pt>
                <c:pt idx="3">
                  <c:v>3.2143999999999999</c:v>
                </c:pt>
                <c:pt idx="4">
                  <c:v>0.4425</c:v>
                </c:pt>
                <c:pt idx="5">
                  <c:v>1.1974</c:v>
                </c:pt>
                <c:pt idx="6">
                  <c:v>7.9191000000000003</c:v>
                </c:pt>
                <c:pt idx="7">
                  <c:v>1.1025</c:v>
                </c:pt>
                <c:pt idx="8">
                  <c:v>24.374700000000001</c:v>
                </c:pt>
                <c:pt idx="9">
                  <c:v>3.1193</c:v>
                </c:pt>
                <c:pt idx="10">
                  <c:v>0</c:v>
                </c:pt>
                <c:pt idx="11">
                  <c:v>1.2447999999999999</c:v>
                </c:pt>
                <c:pt idx="12">
                  <c:v>0</c:v>
                </c:pt>
                <c:pt idx="13">
                  <c:v>22.190200000000001</c:v>
                </c:pt>
                <c:pt idx="14">
                  <c:v>19.741199999999999</c:v>
                </c:pt>
                <c:pt idx="15">
                  <c:v>1.3267</c:v>
                </c:pt>
                <c:pt idx="16">
                  <c:v>2.2052</c:v>
                </c:pt>
                <c:pt idx="17">
                  <c:v>2.6164000000000001</c:v>
                </c:pt>
                <c:pt idx="18">
                  <c:v>0.76090000000000002</c:v>
                </c:pt>
                <c:pt idx="19">
                  <c:v>1.8915</c:v>
                </c:pt>
                <c:pt idx="20">
                  <c:v>0</c:v>
                </c:pt>
                <c:pt idx="21">
                  <c:v>1.1686000000000001</c:v>
                </c:pt>
                <c:pt idx="22">
                  <c:v>11.223699999999999</c:v>
                </c:pt>
                <c:pt idx="23">
                  <c:v>2.86</c:v>
                </c:pt>
                <c:pt idx="24">
                  <c:v>0.66410000000000002</c:v>
                </c:pt>
                <c:pt idx="25">
                  <c:v>28.232299999999999</c:v>
                </c:pt>
                <c:pt idx="26">
                  <c:v>0</c:v>
                </c:pt>
                <c:pt idx="27">
                  <c:v>4.0011000000000001</c:v>
                </c:pt>
                <c:pt idx="28">
                  <c:v>1.8191999999999999</c:v>
                </c:pt>
                <c:pt idx="29">
                  <c:v>1.5431999999999999</c:v>
                </c:pt>
                <c:pt idx="30">
                  <c:v>8.1132000000000009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C5-446A-8C94-3A66FD6755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0.1268</c:v>
                </c:pt>
                <c:pt idx="1">
                  <c:v>0.3654</c:v>
                </c:pt>
                <c:pt idx="2">
                  <c:v>0.1278</c:v>
                </c:pt>
                <c:pt idx="3">
                  <c:v>0.17499999999999999</c:v>
                </c:pt>
                <c:pt idx="4">
                  <c:v>0.17530000000000001</c:v>
                </c:pt>
                <c:pt idx="5">
                  <c:v>0.15620000000000001</c:v>
                </c:pt>
                <c:pt idx="6">
                  <c:v>0.2228</c:v>
                </c:pt>
                <c:pt idx="7">
                  <c:v>0.23300000000000001</c:v>
                </c:pt>
                <c:pt idx="8">
                  <c:v>0.192</c:v>
                </c:pt>
                <c:pt idx="9">
                  <c:v>0.2697</c:v>
                </c:pt>
                <c:pt idx="10">
                  <c:v>0.24779999999999999</c:v>
                </c:pt>
                <c:pt idx="11">
                  <c:v>0.19189999999999999</c:v>
                </c:pt>
                <c:pt idx="12">
                  <c:v>0.21859999999999999</c:v>
                </c:pt>
                <c:pt idx="13">
                  <c:v>0.25290000000000001</c:v>
                </c:pt>
                <c:pt idx="14">
                  <c:v>0.1966</c:v>
                </c:pt>
                <c:pt idx="15">
                  <c:v>0.16719999999999999</c:v>
                </c:pt>
                <c:pt idx="16">
                  <c:v>0.45689999999999997</c:v>
                </c:pt>
                <c:pt idx="17">
                  <c:v>0.16869999999999999</c:v>
                </c:pt>
                <c:pt idx="18">
                  <c:v>0.40110000000000001</c:v>
                </c:pt>
                <c:pt idx="19">
                  <c:v>0.24629999999999999</c:v>
                </c:pt>
                <c:pt idx="20">
                  <c:v>0.2185</c:v>
                </c:pt>
                <c:pt idx="21">
                  <c:v>0.2084</c:v>
                </c:pt>
                <c:pt idx="22">
                  <c:v>8.2817000000000007</c:v>
                </c:pt>
                <c:pt idx="23">
                  <c:v>0.3352</c:v>
                </c:pt>
                <c:pt idx="24">
                  <c:v>0.39789999999999998</c:v>
                </c:pt>
                <c:pt idx="25">
                  <c:v>0.37219999999999998</c:v>
                </c:pt>
                <c:pt idx="26">
                  <c:v>0.45140000000000002</c:v>
                </c:pt>
                <c:pt idx="27">
                  <c:v>0.30759999999999998</c:v>
                </c:pt>
                <c:pt idx="28">
                  <c:v>0.38529999999999998</c:v>
                </c:pt>
                <c:pt idx="29">
                  <c:v>0.41560000000000002</c:v>
                </c:pt>
                <c:pt idx="30">
                  <c:v>0.502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8C5-446A-8C94-3A66FD6755A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 (Nadec Foods)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0.46589999999999998</c:v>
                </c:pt>
                <c:pt idx="1">
                  <c:v>0</c:v>
                </c:pt>
                <c:pt idx="2">
                  <c:v>0.59460000000000002</c:v>
                </c:pt>
                <c:pt idx="3">
                  <c:v>0.49559999999999998</c:v>
                </c:pt>
                <c:pt idx="4">
                  <c:v>0.31719999999999998</c:v>
                </c:pt>
                <c:pt idx="5">
                  <c:v>0.62429999999999997</c:v>
                </c:pt>
                <c:pt idx="6">
                  <c:v>0</c:v>
                </c:pt>
                <c:pt idx="7">
                  <c:v>0.49080000000000001</c:v>
                </c:pt>
                <c:pt idx="8">
                  <c:v>0.42630000000000001</c:v>
                </c:pt>
                <c:pt idx="9">
                  <c:v>0.86219999999999997</c:v>
                </c:pt>
                <c:pt idx="10">
                  <c:v>0.40620000000000001</c:v>
                </c:pt>
                <c:pt idx="11">
                  <c:v>0.65369999999999995</c:v>
                </c:pt>
                <c:pt idx="12">
                  <c:v>0.40600000000000003</c:v>
                </c:pt>
                <c:pt idx="13">
                  <c:v>0.32679999999999998</c:v>
                </c:pt>
                <c:pt idx="14">
                  <c:v>0</c:v>
                </c:pt>
                <c:pt idx="15">
                  <c:v>0.3765</c:v>
                </c:pt>
                <c:pt idx="16">
                  <c:v>0.69340000000000002</c:v>
                </c:pt>
                <c:pt idx="17">
                  <c:v>0.55479999999999996</c:v>
                </c:pt>
                <c:pt idx="18">
                  <c:v>0.60450000000000004</c:v>
                </c:pt>
                <c:pt idx="19">
                  <c:v>0.55489999999999995</c:v>
                </c:pt>
                <c:pt idx="20">
                  <c:v>0</c:v>
                </c:pt>
                <c:pt idx="21">
                  <c:v>0.56479999999999997</c:v>
                </c:pt>
                <c:pt idx="22">
                  <c:v>0.71340000000000003</c:v>
                </c:pt>
                <c:pt idx="23">
                  <c:v>0.44590000000000002</c:v>
                </c:pt>
                <c:pt idx="24">
                  <c:v>0.3765</c:v>
                </c:pt>
                <c:pt idx="25">
                  <c:v>0.51019999999999999</c:v>
                </c:pt>
                <c:pt idx="26">
                  <c:v>0.34670000000000001</c:v>
                </c:pt>
                <c:pt idx="27">
                  <c:v>0.35670000000000002</c:v>
                </c:pt>
                <c:pt idx="28">
                  <c:v>0.3468</c:v>
                </c:pt>
                <c:pt idx="29">
                  <c:v>0.65390000000000004</c:v>
                </c:pt>
                <c:pt idx="30">
                  <c:v>0.436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8C5-446A-8C94-3A66FD6755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396464"/>
        <c:axId val="230395808"/>
      </c:lineChart>
      <c:dateAx>
        <c:axId val="230396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395808"/>
        <c:crosses val="autoZero"/>
        <c:auto val="1"/>
        <c:lblOffset val="100"/>
        <c:baseTimeUnit val="days"/>
      </c:dateAx>
      <c:valAx>
        <c:axId val="23039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39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A1443-B460-46A7-B9F7-F521FBCFB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3D7935-6688-46F3-AA49-37C753A357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967771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314750-6204-4CAD-BE4A-96EA39843F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10/01/2017 - 12/01/2017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B8D6D-DF83-461B-B979-045742A30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3331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20171107_165251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2017-11-07T16:55:19Z</dcterms:created>
  <dcterms:modified xsi:type="dcterms:W3CDTF">2017-11-07T16:55:22Z</dcterms:modified>
</cp:coreProperties>
</file>