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0.13247097327203</c:v>
                </c:pt>
                <c:pt idx="1">
                  <c:v>0.10254062714580001</c:v>
                </c:pt>
                <c:pt idx="2">
                  <c:v>0.34251900088717002</c:v>
                </c:pt>
                <c:pt idx="3">
                  <c:v>0.19414555447696999</c:v>
                </c:pt>
                <c:pt idx="4">
                  <c:v>0.13554758038472001</c:v>
                </c:pt>
                <c:pt idx="5">
                  <c:v>0.13036743630392</c:v>
                </c:pt>
                <c:pt idx="6">
                  <c:v>7.5305987279638997E-2</c:v>
                </c:pt>
                <c:pt idx="7">
                  <c:v>8.3862194016319003E-2</c:v>
                </c:pt>
                <c:pt idx="8">
                  <c:v>7.9262631066422007E-2</c:v>
                </c:pt>
                <c:pt idx="9">
                  <c:v>7.5579290369298002E-2</c:v>
                </c:pt>
                <c:pt idx="10">
                  <c:v>6.6025406214528001E-2</c:v>
                </c:pt>
                <c:pt idx="11">
                  <c:v>7.1856936905993998E-2</c:v>
                </c:pt>
                <c:pt idx="12">
                  <c:v>6.0966797933451E-2</c:v>
                </c:pt>
                <c:pt idx="13">
                  <c:v>8.2593527014401993E-2</c:v>
                </c:pt>
                <c:pt idx="14">
                  <c:v>6.6741826381059993E-2</c:v>
                </c:pt>
                <c:pt idx="15">
                  <c:v>6.6697311377299007E-2</c:v>
                </c:pt>
                <c:pt idx="16">
                  <c:v>9.6826783639425998E-2</c:v>
                </c:pt>
                <c:pt idx="17">
                  <c:v>0.14127534745187001</c:v>
                </c:pt>
                <c:pt idx="18">
                  <c:v>0.10917668201730001</c:v>
                </c:pt>
                <c:pt idx="19">
                  <c:v>0.17233796192407999</c:v>
                </c:pt>
                <c:pt idx="20">
                  <c:v>0.17069739518463001</c:v>
                </c:pt>
                <c:pt idx="21">
                  <c:v>9.9291985526628004E-2</c:v>
                </c:pt>
                <c:pt idx="22">
                  <c:v>0.10723621009360999</c:v>
                </c:pt>
                <c:pt idx="23">
                  <c:v>0.12006516548015</c:v>
                </c:pt>
                <c:pt idx="24">
                  <c:v>0.10654707240743</c:v>
                </c:pt>
                <c:pt idx="25">
                  <c:v>0.11044163293298</c:v>
                </c:pt>
                <c:pt idx="26">
                  <c:v>0.11076463182993</c:v>
                </c:pt>
                <c:pt idx="27">
                  <c:v>0.10219951121973</c:v>
                </c:pt>
                <c:pt idx="28">
                  <c:v>9.6324573863636007E-2</c:v>
                </c:pt>
                <c:pt idx="29">
                  <c:v>6.6963196849624998E-2</c:v>
                </c:pt>
                <c:pt idx="30">
                  <c:v>8.1542934127491001E-2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C-41F6-96BC-9C0AD3B7B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([ SUNTOP | سن توب ])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0.16182539040374999</c:v>
                </c:pt>
                <c:pt idx="1">
                  <c:v>0.12925115114305999</c:v>
                </c:pt>
                <c:pt idx="2">
                  <c:v>0.13446282102998999</c:v>
                </c:pt>
                <c:pt idx="3">
                  <c:v>0.13965355176581001</c:v>
                </c:pt>
                <c:pt idx="4">
                  <c:v>0.13141309303511001</c:v>
                </c:pt>
                <c:pt idx="5">
                  <c:v>0.20891364902507001</c:v>
                </c:pt>
                <c:pt idx="6">
                  <c:v>0.18709573956273001</c:v>
                </c:pt>
                <c:pt idx="7">
                  <c:v>0.15740049087610999</c:v>
                </c:pt>
                <c:pt idx="8">
                  <c:v>0.17579841781423999</c:v>
                </c:pt>
                <c:pt idx="9">
                  <c:v>0.11965221090696</c:v>
                </c:pt>
                <c:pt idx="10">
                  <c:v>0.15403409996282</c:v>
                </c:pt>
                <c:pt idx="11">
                  <c:v>0.14053882053458</c:v>
                </c:pt>
                <c:pt idx="12">
                  <c:v>0.12974976830398999</c:v>
                </c:pt>
                <c:pt idx="13">
                  <c:v>0.19833923943512999</c:v>
                </c:pt>
                <c:pt idx="14">
                  <c:v>0.14252157618305999</c:v>
                </c:pt>
                <c:pt idx="15">
                  <c:v>0.13704767677832999</c:v>
                </c:pt>
                <c:pt idx="16">
                  <c:v>0.46321884458481</c:v>
                </c:pt>
                <c:pt idx="17">
                  <c:v>0.55015587749862005</c:v>
                </c:pt>
                <c:pt idx="18">
                  <c:v>0.25272921497616002</c:v>
                </c:pt>
                <c:pt idx="19">
                  <c:v>0.18711991267736999</c:v>
                </c:pt>
                <c:pt idx="20">
                  <c:v>0.26199740596628002</c:v>
                </c:pt>
                <c:pt idx="21">
                  <c:v>0.17852060748751999</c:v>
                </c:pt>
                <c:pt idx="22">
                  <c:v>0.17561983471074</c:v>
                </c:pt>
                <c:pt idx="23">
                  <c:v>0.26296792822522003</c:v>
                </c:pt>
                <c:pt idx="24">
                  <c:v>0.16456672666495001</c:v>
                </c:pt>
                <c:pt idx="25">
                  <c:v>0.17713200184833</c:v>
                </c:pt>
                <c:pt idx="26">
                  <c:v>0.18706916433897999</c:v>
                </c:pt>
                <c:pt idx="27">
                  <c:v>0.18927767546551999</c:v>
                </c:pt>
                <c:pt idx="28">
                  <c:v>0.10211896859842</c:v>
                </c:pt>
                <c:pt idx="29">
                  <c:v>5.8658505483295001E-2</c:v>
                </c:pt>
                <c:pt idx="30">
                  <c:v>0.13254148293528001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CC-41F6-96BC-9C0AD3B7B3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0.11133377866845</c:v>
                </c:pt>
                <c:pt idx="1">
                  <c:v>9.8500254194203996E-2</c:v>
                </c:pt>
                <c:pt idx="2">
                  <c:v>6.6660318064946003E-2</c:v>
                </c:pt>
                <c:pt idx="3">
                  <c:v>5.7733790128156E-2</c:v>
                </c:pt>
                <c:pt idx="4">
                  <c:v>1.9656206605754001E-2</c:v>
                </c:pt>
                <c:pt idx="5">
                  <c:v>2.7259702552269002E-2</c:v>
                </c:pt>
                <c:pt idx="6">
                  <c:v>7.7954178153817E-2</c:v>
                </c:pt>
                <c:pt idx="7">
                  <c:v>0.13045570838716</c:v>
                </c:pt>
                <c:pt idx="8">
                  <c:v>0.10435508557117</c:v>
                </c:pt>
                <c:pt idx="9">
                  <c:v>7.2656511602929005E-2</c:v>
                </c:pt>
                <c:pt idx="10">
                  <c:v>1.2626740911903E-2</c:v>
                </c:pt>
                <c:pt idx="11">
                  <c:v>1.0100117413865E-2</c:v>
                </c:pt>
                <c:pt idx="12">
                  <c:v>5.7438616423657003E-2</c:v>
                </c:pt>
                <c:pt idx="13">
                  <c:v>6.1821462140663003E-2</c:v>
                </c:pt>
                <c:pt idx="14">
                  <c:v>5.8631059330849E-2</c:v>
                </c:pt>
                <c:pt idx="15">
                  <c:v>4.0954685215989002E-2</c:v>
                </c:pt>
                <c:pt idx="16">
                  <c:v>0.32435428305107</c:v>
                </c:pt>
                <c:pt idx="17">
                  <c:v>1.2637169474926999</c:v>
                </c:pt>
                <c:pt idx="18">
                  <c:v>0.91689656241282003</c:v>
                </c:pt>
                <c:pt idx="19">
                  <c:v>0.77157460192647997</c:v>
                </c:pt>
                <c:pt idx="20">
                  <c:v>0.67239697634722995</c:v>
                </c:pt>
                <c:pt idx="21">
                  <c:v>0.21375414035109</c:v>
                </c:pt>
                <c:pt idx="22">
                  <c:v>0.82358486005704001</c:v>
                </c:pt>
                <c:pt idx="23">
                  <c:v>0.70658460137001999</c:v>
                </c:pt>
                <c:pt idx="24">
                  <c:v>0.74209405015532004</c:v>
                </c:pt>
                <c:pt idx="25">
                  <c:v>0.59839914936350003</c:v>
                </c:pt>
                <c:pt idx="26">
                  <c:v>0.15091193085063001</c:v>
                </c:pt>
                <c:pt idx="27">
                  <c:v>5.7459470552020997E-2</c:v>
                </c:pt>
                <c:pt idx="28">
                  <c:v>3.2815127773904003E-2</c:v>
                </c:pt>
                <c:pt idx="29">
                  <c:v>4.4520206901803999E-2</c:v>
                </c:pt>
                <c:pt idx="30">
                  <c:v>0.22835729133120999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CC-41F6-96BC-9C0AD3B7B3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6.6067653276956004E-2</c:v>
                </c:pt>
                <c:pt idx="1">
                  <c:v>0.19807209824375999</c:v>
                </c:pt>
                <c:pt idx="2">
                  <c:v>9.4886663152346007E-2</c:v>
                </c:pt>
                <c:pt idx="3">
                  <c:v>0.13692858647566999</c:v>
                </c:pt>
                <c:pt idx="4">
                  <c:v>6.3111391606184994E-2</c:v>
                </c:pt>
                <c:pt idx="5">
                  <c:v>0.16556291390728001</c:v>
                </c:pt>
                <c:pt idx="6">
                  <c:v>0.15479470024924999</c:v>
                </c:pt>
                <c:pt idx="7">
                  <c:v>0.12574003248283999</c:v>
                </c:pt>
                <c:pt idx="8">
                  <c:v>0.26162942807806999</c:v>
                </c:pt>
                <c:pt idx="9">
                  <c:v>0.28704138614894997</c:v>
                </c:pt>
                <c:pt idx="10">
                  <c:v>0.24718984179850001</c:v>
                </c:pt>
                <c:pt idx="11">
                  <c:v>0.21283775014924999</c:v>
                </c:pt>
                <c:pt idx="12">
                  <c:v>0.22792613121293001</c:v>
                </c:pt>
                <c:pt idx="13">
                  <c:v>0.26100214486911</c:v>
                </c:pt>
                <c:pt idx="14">
                  <c:v>0.13402752719211999</c:v>
                </c:pt>
                <c:pt idx="15">
                  <c:v>0.12097812097812</c:v>
                </c:pt>
                <c:pt idx="16">
                  <c:v>0.30850708280844003</c:v>
                </c:pt>
                <c:pt idx="17">
                  <c:v>0.52284901453212995</c:v>
                </c:pt>
                <c:pt idx="18">
                  <c:v>0.25751510670304001</c:v>
                </c:pt>
                <c:pt idx="19">
                  <c:v>0.34077615584151</c:v>
                </c:pt>
                <c:pt idx="20">
                  <c:v>0.29399837793998002</c:v>
                </c:pt>
                <c:pt idx="21">
                  <c:v>0.11371676943293001</c:v>
                </c:pt>
                <c:pt idx="22">
                  <c:v>0.16407097962996001</c:v>
                </c:pt>
                <c:pt idx="23">
                  <c:v>0.73080993901517</c:v>
                </c:pt>
                <c:pt idx="24">
                  <c:v>0.54788351846292005</c:v>
                </c:pt>
                <c:pt idx="25">
                  <c:v>0.53494563459481004</c:v>
                </c:pt>
                <c:pt idx="26">
                  <c:v>0.68306687125674004</c:v>
                </c:pt>
                <c:pt idx="27">
                  <c:v>0.82100191730987004</c:v>
                </c:pt>
                <c:pt idx="28">
                  <c:v>0.72898381119563005</c:v>
                </c:pt>
                <c:pt idx="29">
                  <c:v>0.33159869296866001</c:v>
                </c:pt>
                <c:pt idx="30">
                  <c:v>0.41252533050274998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CC-41F6-96BC-9C0AD3B7B3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9.9137503717655999E-3</c:v>
                </c:pt>
                <c:pt idx="1">
                  <c:v>9.9127676447264002E-3</c:v>
                </c:pt>
                <c:pt idx="2">
                  <c:v>1.9823570224998002E-2</c:v>
                </c:pt>
                <c:pt idx="3">
                  <c:v>-5.9458923793479002E-2</c:v>
                </c:pt>
                <c:pt idx="4">
                  <c:v>7.9325731284085002E-2</c:v>
                </c:pt>
                <c:pt idx="5">
                  <c:v>-1.9815713861091998E-2</c:v>
                </c:pt>
                <c:pt idx="6">
                  <c:v>-2.972946189674E-2</c:v>
                </c:pt>
                <c:pt idx="7">
                  <c:v>-2.9738302934178999E-2</c:v>
                </c:pt>
                <c:pt idx="8">
                  <c:v>3.9662865642043001E-2</c:v>
                </c:pt>
                <c:pt idx="9">
                  <c:v>2.9735355337496001E-2</c:v>
                </c:pt>
                <c:pt idx="10">
                  <c:v>2.9726516052319001E-2</c:v>
                </c:pt>
                <c:pt idx="11">
                  <c:v>2.9717682020802001E-2</c:v>
                </c:pt>
                <c:pt idx="12">
                  <c:v>-9.9029510794217002E-3</c:v>
                </c:pt>
                <c:pt idx="13">
                  <c:v>0</c:v>
                </c:pt>
                <c:pt idx="14">
                  <c:v>-3.9615727443794997E-2</c:v>
                </c:pt>
                <c:pt idx="15">
                  <c:v>0</c:v>
                </c:pt>
                <c:pt idx="16">
                  <c:v>3.9631427722183997E-2</c:v>
                </c:pt>
                <c:pt idx="17">
                  <c:v>-5.9423591165692999E-2</c:v>
                </c:pt>
                <c:pt idx="18">
                  <c:v>9.9098206322466003E-3</c:v>
                </c:pt>
                <c:pt idx="19">
                  <c:v>0</c:v>
                </c:pt>
                <c:pt idx="20">
                  <c:v>-1.9817677368212001E-2</c:v>
                </c:pt>
                <c:pt idx="21">
                  <c:v>2.9732408325074001E-2</c:v>
                </c:pt>
                <c:pt idx="22">
                  <c:v>-1.9815713861091998E-2</c:v>
                </c:pt>
                <c:pt idx="23">
                  <c:v>9.9098206322466003E-3</c:v>
                </c:pt>
                <c:pt idx="24">
                  <c:v>9.9088386841062002E-3</c:v>
                </c:pt>
                <c:pt idx="25">
                  <c:v>2.9723570791637999E-2</c:v>
                </c:pt>
                <c:pt idx="26">
                  <c:v>-2.9714738510301E-2</c:v>
                </c:pt>
                <c:pt idx="27">
                  <c:v>-2.9723570791637999E-2</c:v>
                </c:pt>
                <c:pt idx="28">
                  <c:v>4.9554013875124002E-2</c:v>
                </c:pt>
                <c:pt idx="29">
                  <c:v>-2.9717682020802001E-2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CC-41F6-96BC-9C0AD3B7B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411160"/>
        <c:axId val="223407880"/>
      </c:lineChart>
      <c:dateAx>
        <c:axId val="22341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07880"/>
        <c:crosses val="autoZero"/>
        <c:auto val="1"/>
        <c:lblOffset val="100"/>
        <c:baseTimeUnit val="days"/>
      </c:dateAx>
      <c:valAx>
        <c:axId val="22340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1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7D9E-E522-4E01-B37B-CDB836AC3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FCBA05-057E-45EC-862E-50C146E1CC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53625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E1DAB-D3BF-4F8D-96D4-878A0D320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7CDAA-E6A2-477A-BD01-AD9C4AD56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43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20171107_165138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2017-11-07T16:51:39Z</dcterms:created>
  <dcterms:modified xsi:type="dcterms:W3CDTF">2017-11-07T16:51:42Z</dcterms:modified>
</cp:coreProperties>
</file>