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50C993-E35D-4B4F-83FB-A295023E41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37383728"/>
              </p:ext>
            </p:extLst>
          </p:nvPr>
        </p:nvGraphicFramePr>
        <p:xfrm>
          <a:off x="457200" y="1468438"/>
          <a:ext cx="8188452" cy="2250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7030256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26500857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2549702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748453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402562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2263540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23111107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58482482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8341275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130030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122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almarai (Almarai)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0.2565%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8930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suntoparabia ([ SUNTOP | </a:t>
                      </a:r>
                      <a:r>
                        <a:rPr lang="ar-AE" sz="1000"/>
                        <a:t>سن توب ])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5.9122%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2307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nadadairy (Nada - </a:t>
                      </a:r>
                      <a:r>
                        <a:rPr lang="ar-AE" sz="1000"/>
                        <a:t>ندى)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390887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7.4570%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8018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alrabiesocial (Al Rabie)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0.6038%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4076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nadecfoods (Nadec Foods)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0.5038%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347537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CC9D1F57-267A-4C68-92F8-AF2FA7BD2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C19CF5-E47E-40E4-8A26-203015210F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354362386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20171107_165024</Template>
  <TotalTime>0</TotalTime>
  <Words>94</Words>
  <Application>Microsoft Office PowerPoint</Application>
  <PresentationFormat>On-screen Show (4:3)</PresentationFormat>
  <Paragraphs>62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Lato</vt:lpstr>
      <vt:lpstr>Arial</vt:lpstr>
      <vt:lpstr>Calibri</vt:lpstr>
      <vt:lpstr>quintly_template</vt:lpstr>
      <vt:lpstr>Instagram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</dc:title>
  <dc:creator>Administrator</dc:creator>
  <cp:lastModifiedBy>Administrator</cp:lastModifiedBy>
  <cp:revision>1</cp:revision>
  <dcterms:created xsi:type="dcterms:W3CDTF">2017-11-07T16:50:24Z</dcterms:created>
  <dcterms:modified xsi:type="dcterms:W3CDTF">2017-11-07T16:50:34Z</dcterms:modified>
</cp:coreProperties>
</file>