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المراعي - 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9.5633275211015001E-2</c:v>
                </c:pt>
                <c:pt idx="1">
                  <c:v>6.9366366705822004E-3</c:v>
                </c:pt>
                <c:pt idx="2">
                  <c:v>6.6593241812196004E-3</c:v>
                </c:pt>
                <c:pt idx="3">
                  <c:v>4.2360607197167999E-3</c:v>
                </c:pt>
                <c:pt idx="4">
                  <c:v>5.0864257903212003E-3</c:v>
                </c:pt>
                <c:pt idx="5">
                  <c:v>8.2256248440839997E-3</c:v>
                </c:pt>
                <c:pt idx="6">
                  <c:v>0</c:v>
                </c:pt>
                <c:pt idx="7">
                  <c:v>7.9116662463593994E-3</c:v>
                </c:pt>
                <c:pt idx="8">
                  <c:v>9.6430606490072006E-3</c:v>
                </c:pt>
                <c:pt idx="9">
                  <c:v>5.8110729151399001E-3</c:v>
                </c:pt>
                <c:pt idx="10">
                  <c:v>8.4757003693787004E-3</c:v>
                </c:pt>
                <c:pt idx="11">
                  <c:v>6.7900110393887998E-3</c:v>
                </c:pt>
                <c:pt idx="12">
                  <c:v>6.0259710357654997E-3</c:v>
                </c:pt>
                <c:pt idx="13">
                  <c:v>0</c:v>
                </c:pt>
                <c:pt idx="14">
                  <c:v>6.4767188942081999E-3</c:v>
                </c:pt>
                <c:pt idx="15">
                  <c:v>4.8039813670296E-3</c:v>
                </c:pt>
                <c:pt idx="16">
                  <c:v>4.2510895947496996E-3</c:v>
                </c:pt>
                <c:pt idx="17">
                  <c:v>4.4239562781151001E-3</c:v>
                </c:pt>
                <c:pt idx="18">
                  <c:v>5.2417575050494004E-3</c:v>
                </c:pt>
                <c:pt idx="19">
                  <c:v>0</c:v>
                </c:pt>
                <c:pt idx="20">
                  <c:v>0</c:v>
                </c:pt>
                <c:pt idx="21">
                  <c:v>5.5208116973398001E-3</c:v>
                </c:pt>
                <c:pt idx="22">
                  <c:v>3.9609557786294E-3</c:v>
                </c:pt>
                <c:pt idx="23">
                  <c:v>0.33928341542154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5.2662565288078E-3</c:v>
                </c:pt>
                <c:pt idx="29">
                  <c:v>3.5379412692746999E-3</c:v>
                </c:pt>
                <c:pt idx="30">
                  <c:v>4.8766255011951998E-3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79-4E58-B69E-878182BFEB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6.1859739886877003E-3</c:v>
                </c:pt>
                <c:pt idx="1">
                  <c:v>1.1144997360146999E-2</c:v>
                </c:pt>
                <c:pt idx="2">
                  <c:v>4.4866557412663998E-3</c:v>
                </c:pt>
                <c:pt idx="3">
                  <c:v>5.5023946043471002E-2</c:v>
                </c:pt>
                <c:pt idx="4">
                  <c:v>5.7310127140313E-3</c:v>
                </c:pt>
                <c:pt idx="5">
                  <c:v>5.7629645445415999E-3</c:v>
                </c:pt>
                <c:pt idx="6">
                  <c:v>7.7004551299676002E-3</c:v>
                </c:pt>
                <c:pt idx="7">
                  <c:v>3.8742109838606001E-3</c:v>
                </c:pt>
                <c:pt idx="8">
                  <c:v>6.8505188441238003E-3</c:v>
                </c:pt>
                <c:pt idx="9">
                  <c:v>5.4319382856236002E-3</c:v>
                </c:pt>
                <c:pt idx="10">
                  <c:v>7.0200954166331998E-3</c:v>
                </c:pt>
                <c:pt idx="11">
                  <c:v>3.6822362315049998E-3</c:v>
                </c:pt>
                <c:pt idx="12">
                  <c:v>5.7581664487688002E-3</c:v>
                </c:pt>
                <c:pt idx="13">
                  <c:v>5.0964888023533996E-3</c:v>
                </c:pt>
                <c:pt idx="14">
                  <c:v>5.6309016331816996E-3</c:v>
                </c:pt>
                <c:pt idx="15">
                  <c:v>4.5772378210083E-3</c:v>
                </c:pt>
                <c:pt idx="16">
                  <c:v>7.5497979957173996E-3</c:v>
                </c:pt>
                <c:pt idx="17">
                  <c:v>5.7561831787342E-3</c:v>
                </c:pt>
                <c:pt idx="18">
                  <c:v>6.9823441050145003E-3</c:v>
                </c:pt>
                <c:pt idx="19">
                  <c:v>5.3778303190752004E-3</c:v>
                </c:pt>
                <c:pt idx="20">
                  <c:v>5.1887526710284E-3</c:v>
                </c:pt>
                <c:pt idx="21">
                  <c:v>4.834732339784E-3</c:v>
                </c:pt>
                <c:pt idx="22">
                  <c:v>0.36172722233174998</c:v>
                </c:pt>
                <c:pt idx="23">
                  <c:v>6.9327392243067002E-3</c:v>
                </c:pt>
                <c:pt idx="24">
                  <c:v>6.0124606478555997E-3</c:v>
                </c:pt>
                <c:pt idx="25">
                  <c:v>6.4124688570906E-3</c:v>
                </c:pt>
                <c:pt idx="26">
                  <c:v>8.0144675282062001E-3</c:v>
                </c:pt>
                <c:pt idx="27">
                  <c:v>4.933611501034E-3</c:v>
                </c:pt>
                <c:pt idx="28">
                  <c:v>4.5997076169461996E-3</c:v>
                </c:pt>
                <c:pt idx="29">
                  <c:v>8.2462218167698997E-3</c:v>
                </c:pt>
                <c:pt idx="30">
                  <c:v>8.6220218688397004E-3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A79-4E58-B69E-878182BFEB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NADEC Foods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5.2345072570516002E-2</c:v>
                </c:pt>
                <c:pt idx="1">
                  <c:v>0</c:v>
                </c:pt>
                <c:pt idx="2">
                  <c:v>6.8610680351500003E-2</c:v>
                </c:pt>
                <c:pt idx="3">
                  <c:v>4.9830323750544997E-2</c:v>
                </c:pt>
                <c:pt idx="4">
                  <c:v>3.5842293906809999E-2</c:v>
                </c:pt>
                <c:pt idx="5">
                  <c:v>3.4112592876864002E-2</c:v>
                </c:pt>
                <c:pt idx="6">
                  <c:v>0</c:v>
                </c:pt>
                <c:pt idx="7">
                  <c:v>7.6773999205602003E-2</c:v>
                </c:pt>
                <c:pt idx="8">
                  <c:v>4.4257874102345003E-2</c:v>
                </c:pt>
                <c:pt idx="9">
                  <c:v>9.4261011006006007E-2</c:v>
                </c:pt>
                <c:pt idx="10">
                  <c:v>1.6401771391310001E-2</c:v>
                </c:pt>
                <c:pt idx="11">
                  <c:v>4.7610474304346999E-2</c:v>
                </c:pt>
                <c:pt idx="12">
                  <c:v>3.1342694351379999E-2</c:v>
                </c:pt>
                <c:pt idx="13">
                  <c:v>1.3738920494334001E-2</c:v>
                </c:pt>
                <c:pt idx="14">
                  <c:v>0</c:v>
                </c:pt>
                <c:pt idx="15">
                  <c:v>3.3623446750200001E-2</c:v>
                </c:pt>
                <c:pt idx="16">
                  <c:v>9.4216369360196006E-2</c:v>
                </c:pt>
                <c:pt idx="17">
                  <c:v>7.0341416144890007E-2</c:v>
                </c:pt>
                <c:pt idx="18">
                  <c:v>5.7536708019228999E-2</c:v>
                </c:pt>
                <c:pt idx="19">
                  <c:v>3.4046757547031001E-2</c:v>
                </c:pt>
                <c:pt idx="20">
                  <c:v>0</c:v>
                </c:pt>
                <c:pt idx="21">
                  <c:v>8.3343573195425E-2</c:v>
                </c:pt>
                <c:pt idx="22">
                  <c:v>8.7095214304987997E-2</c:v>
                </c:pt>
                <c:pt idx="23">
                  <c:v>4.4222249536400998E-2</c:v>
                </c:pt>
                <c:pt idx="24">
                  <c:v>2.5523464883854999E-2</c:v>
                </c:pt>
                <c:pt idx="25">
                  <c:v>4.7515938890893998E-2</c:v>
                </c:pt>
                <c:pt idx="26">
                  <c:v>3.9170861157344999E-2</c:v>
                </c:pt>
                <c:pt idx="27">
                  <c:v>1.1900829982603001E-2</c:v>
                </c:pt>
                <c:pt idx="28">
                  <c:v>3.5040744896689999E-2</c:v>
                </c:pt>
                <c:pt idx="29">
                  <c:v>6.4746305514272004E-2</c:v>
                </c:pt>
                <c:pt idx="30">
                  <c:v>4.7768399531146997E-2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A79-4E58-B69E-878182BFEB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Suntop - سن توب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7.2051638428676998E-2</c:v>
                </c:pt>
                <c:pt idx="1">
                  <c:v>2.3877135084892E-2</c:v>
                </c:pt>
                <c:pt idx="2">
                  <c:v>0</c:v>
                </c:pt>
                <c:pt idx="3">
                  <c:v>3.9450573811026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3.4432334087160998</c:v>
                </c:pt>
                <c:pt idx="8">
                  <c:v>0</c:v>
                </c:pt>
                <c:pt idx="9">
                  <c:v>5.1811271074872003E-2</c:v>
                </c:pt>
                <c:pt idx="10">
                  <c:v>0</c:v>
                </c:pt>
                <c:pt idx="11">
                  <c:v>3.9038299966902001E-2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4.1590629376564998E-2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0.24768222031841999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A79-4E58-B69E-878182BFEB7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Nada - ندى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0.14846451088061999</c:v>
                </c:pt>
                <c:pt idx="2">
                  <c:v>0.71172568058768004</c:v>
                </c:pt>
                <c:pt idx="3">
                  <c:v>3.6428452824305999E-2</c:v>
                </c:pt>
                <c:pt idx="4">
                  <c:v>0.10842844823643</c:v>
                </c:pt>
                <c:pt idx="5">
                  <c:v>0</c:v>
                </c:pt>
                <c:pt idx="6">
                  <c:v>1.1091384059714</c:v>
                </c:pt>
                <c:pt idx="7">
                  <c:v>0</c:v>
                </c:pt>
                <c:pt idx="8">
                  <c:v>3.2869266727322002E-2</c:v>
                </c:pt>
                <c:pt idx="9">
                  <c:v>2.9990443723016999E-2</c:v>
                </c:pt>
                <c:pt idx="10">
                  <c:v>6.0660487656099001E-2</c:v>
                </c:pt>
                <c:pt idx="11">
                  <c:v>4.3377993462801002E-2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0.11368815559181</c:v>
                </c:pt>
                <c:pt idx="16">
                  <c:v>3.8292299012025001E-2</c:v>
                </c:pt>
                <c:pt idx="17">
                  <c:v>6.1507284292429E-2</c:v>
                </c:pt>
                <c:pt idx="18">
                  <c:v>0</c:v>
                </c:pt>
                <c:pt idx="19">
                  <c:v>0.22241093453030999</c:v>
                </c:pt>
                <c:pt idx="20">
                  <c:v>0.26669552261168</c:v>
                </c:pt>
                <c:pt idx="21">
                  <c:v>0.30749660619725999</c:v>
                </c:pt>
                <c:pt idx="22">
                  <c:v>0.16810758885686999</c:v>
                </c:pt>
                <c:pt idx="23">
                  <c:v>4.2497506278404998E-2</c:v>
                </c:pt>
                <c:pt idx="24">
                  <c:v>2.7487196337568E-2</c:v>
                </c:pt>
                <c:pt idx="25">
                  <c:v>0.44884091802066001</c:v>
                </c:pt>
                <c:pt idx="26">
                  <c:v>0</c:v>
                </c:pt>
                <c:pt idx="27">
                  <c:v>0.93011464712027003</c:v>
                </c:pt>
                <c:pt idx="28">
                  <c:v>0.10807131852703999</c:v>
                </c:pt>
                <c:pt idx="29">
                  <c:v>0.23129101034922001</c:v>
                </c:pt>
                <c:pt idx="30">
                  <c:v>5.4682465063206002E-2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A79-4E58-B69E-878182BFEB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6609864"/>
        <c:axId val="226608224"/>
      </c:lineChart>
      <c:dateAx>
        <c:axId val="226609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608224"/>
        <c:crosses val="autoZero"/>
        <c:auto val="1"/>
        <c:lblOffset val="100"/>
        <c:baseTimeUnit val="days"/>
      </c:dateAx>
      <c:valAx>
        <c:axId val="226608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609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5BEF8-AE1E-47A8-A550-3AF94859D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6EC97E-63C5-4115-9346-5CF6269C49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070214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7CC6C-B252-458E-9ABD-8B977AFE6E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6BFF73-9110-4AFE-8F35-741F00CBC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7279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20171107_164916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2017-11-07T16:49:17Z</dcterms:created>
  <dcterms:modified xsi:type="dcterms:W3CDTF">2017-11-07T16:49:20Z</dcterms:modified>
</cp:coreProperties>
</file>