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-5.0337949667892999E-3</c:v>
                </c:pt>
                <c:pt idx="1">
                  <c:v>4.6969469170835996E-3</c:v>
                </c:pt>
                <c:pt idx="2">
                  <c:v>-3.1461324593677002E-4</c:v>
                </c:pt>
                <c:pt idx="3">
                  <c:v>-2.0225200869952999E-4</c:v>
                </c:pt>
                <c:pt idx="4">
                  <c:v>-5.9776825693247998E-3</c:v>
                </c:pt>
                <c:pt idx="5">
                  <c:v>-4.8768220380216998E-3</c:v>
                </c:pt>
                <c:pt idx="6">
                  <c:v>-3.1015403867756001E-3</c:v>
                </c:pt>
                <c:pt idx="7">
                  <c:v>-6.1807975431441998E-3</c:v>
                </c:pt>
                <c:pt idx="8">
                  <c:v>-8.7210824751421008E-3</c:v>
                </c:pt>
                <c:pt idx="9">
                  <c:v>-8.8567169768652993E-3</c:v>
                </c:pt>
                <c:pt idx="10">
                  <c:v>-8.8575014607008996E-3</c:v>
                </c:pt>
                <c:pt idx="11">
                  <c:v>-4.6314896781857002E-3</c:v>
                </c:pt>
                <c:pt idx="12">
                  <c:v>-8.5664043608169992E-3</c:v>
                </c:pt>
                <c:pt idx="13">
                  <c:v>-7.3079263343037004E-3</c:v>
                </c:pt>
                <c:pt idx="14">
                  <c:v>-9.2199039286011003E-3</c:v>
                </c:pt>
                <c:pt idx="15">
                  <c:v>-8.0512925810487003E-3</c:v>
                </c:pt>
                <c:pt idx="16">
                  <c:v>-9.6038512568112997E-3</c:v>
                </c:pt>
                <c:pt idx="17">
                  <c:v>-9.5822800698022008E-3</c:v>
                </c:pt>
                <c:pt idx="18">
                  <c:v>-9.2682575675772996E-3</c:v>
                </c:pt>
                <c:pt idx="19">
                  <c:v>-9.2241209412743004E-3</c:v>
                </c:pt>
                <c:pt idx="20">
                  <c:v>-8.9099728245829006E-3</c:v>
                </c:pt>
                <c:pt idx="21">
                  <c:v>-1.2173547533765001E-2</c:v>
                </c:pt>
                <c:pt idx="22">
                  <c:v>-6.7063934208929999E-3</c:v>
                </c:pt>
                <c:pt idx="23">
                  <c:v>-1.5529267831032E-3</c:v>
                </c:pt>
                <c:pt idx="24">
                  <c:v>4.5688265587913003E-3</c:v>
                </c:pt>
                <c:pt idx="25">
                  <c:v>2.6781552776426001E-3</c:v>
                </c:pt>
                <c:pt idx="26">
                  <c:v>2.7005884582249998E-4</c:v>
                </c:pt>
                <c:pt idx="27">
                  <c:v>-1.5303293268711E-3</c:v>
                </c:pt>
                <c:pt idx="28">
                  <c:v>-1.5978683086451E-3</c:v>
                </c:pt>
                <c:pt idx="29">
                  <c:v>-3.9159651875196001E-3</c:v>
                </c:pt>
                <c:pt idx="30">
                  <c:v>-9.5427256410111991E-3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4-4011-8F92-CB48405CF5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-8.2161431157692002E-3</c:v>
                </c:pt>
                <c:pt idx="1">
                  <c:v>-6.2334483058242999E-3</c:v>
                </c:pt>
                <c:pt idx="2">
                  <c:v>-8.1228783702861004E-3</c:v>
                </c:pt>
                <c:pt idx="3">
                  <c:v>-4.0617691177081998E-3</c:v>
                </c:pt>
                <c:pt idx="4">
                  <c:v>-7.6515502891058001E-3</c:v>
                </c:pt>
                <c:pt idx="5">
                  <c:v>-8.4079022945070993E-3</c:v>
                </c:pt>
                <c:pt idx="6">
                  <c:v>-1.124297196154E-2</c:v>
                </c:pt>
                <c:pt idx="7">
                  <c:v>-7.4646609721067004E-3</c:v>
                </c:pt>
                <c:pt idx="8">
                  <c:v>1.3796479251891E-2</c:v>
                </c:pt>
                <c:pt idx="9">
                  <c:v>3.1651938279664997E-2</c:v>
                </c:pt>
                <c:pt idx="10">
                  <c:v>2.7108154926410999E-2</c:v>
                </c:pt>
                <c:pt idx="11">
                  <c:v>2.4645682897878999E-2</c:v>
                </c:pt>
                <c:pt idx="12">
                  <c:v>1.7936881059597998E-2</c:v>
                </c:pt>
                <c:pt idx="13">
                  <c:v>1.7556113491779001E-2</c:v>
                </c:pt>
                <c:pt idx="14">
                  <c:v>-3.1142475883455E-3</c:v>
                </c:pt>
                <c:pt idx="15">
                  <c:v>-4.1524594356618996E-3</c:v>
                </c:pt>
                <c:pt idx="16">
                  <c:v>1.1702871639317E-2</c:v>
                </c:pt>
                <c:pt idx="17">
                  <c:v>6.98315455514E-3</c:v>
                </c:pt>
                <c:pt idx="18">
                  <c:v>9.2473156835418003E-3</c:v>
                </c:pt>
                <c:pt idx="19">
                  <c:v>8.0198893255273001E-3</c:v>
                </c:pt>
                <c:pt idx="20">
                  <c:v>6.6984291711873001E-3</c:v>
                </c:pt>
                <c:pt idx="21">
                  <c:v>3.3018213790103998E-3</c:v>
                </c:pt>
                <c:pt idx="22">
                  <c:v>8.2071135864520001E-3</c:v>
                </c:pt>
                <c:pt idx="23">
                  <c:v>8.3007669720028005E-3</c:v>
                </c:pt>
                <c:pt idx="24">
                  <c:v>1.2638755139209999E-2</c:v>
                </c:pt>
                <c:pt idx="25">
                  <c:v>1.3014386555573E-2</c:v>
                </c:pt>
                <c:pt idx="26">
                  <c:v>1.4898590574473E-2</c:v>
                </c:pt>
                <c:pt idx="27">
                  <c:v>1.6970549496964998E-2</c:v>
                </c:pt>
                <c:pt idx="28">
                  <c:v>1.8098847989473001E-2</c:v>
                </c:pt>
                <c:pt idx="29">
                  <c:v>1.1121237510992E-2</c:v>
                </c:pt>
                <c:pt idx="30">
                  <c:v>1.6114577472951998E-2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34-4011-8F92-CB48405CF5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-1.0521731370875E-2</c:v>
                </c:pt>
                <c:pt idx="1">
                  <c:v>-1.2254444900286E-2</c:v>
                </c:pt>
                <c:pt idx="2">
                  <c:v>-1.1723079546423E-2</c:v>
                </c:pt>
                <c:pt idx="3">
                  <c:v>-5.4625297108323E-3</c:v>
                </c:pt>
                <c:pt idx="4">
                  <c:v>-4.3969104375992003E-3</c:v>
                </c:pt>
                <c:pt idx="5">
                  <c:v>-9.9934176688954001E-3</c:v>
                </c:pt>
                <c:pt idx="6">
                  <c:v>-1.4125441919781E-2</c:v>
                </c:pt>
                <c:pt idx="7">
                  <c:v>-1.5593492315873999E-2</c:v>
                </c:pt>
                <c:pt idx="8">
                  <c:v>-1.2530058811297E-2</c:v>
                </c:pt>
                <c:pt idx="9">
                  <c:v>-1.5197933081100999E-2</c:v>
                </c:pt>
                <c:pt idx="10">
                  <c:v>-1.8400294404709999E-2</c:v>
                </c:pt>
                <c:pt idx="11">
                  <c:v>-4.0008001600320003E-3</c:v>
                </c:pt>
                <c:pt idx="12">
                  <c:v>-1.1736150009336E-2</c:v>
                </c:pt>
                <c:pt idx="13">
                  <c:v>-9.7368126210432993E-3</c:v>
                </c:pt>
                <c:pt idx="14">
                  <c:v>-1.6140671958851001E-2</c:v>
                </c:pt>
                <c:pt idx="15">
                  <c:v>-1.6276693109622001E-2</c:v>
                </c:pt>
                <c:pt idx="16">
                  <c:v>-2.0415897178602999E-2</c:v>
                </c:pt>
                <c:pt idx="17">
                  <c:v>-1.5882273647570999E-2</c:v>
                </c:pt>
                <c:pt idx="18">
                  <c:v>-1.5083882404451E-2</c:v>
                </c:pt>
                <c:pt idx="19">
                  <c:v>-1.6154204565632001E-2</c:v>
                </c:pt>
                <c:pt idx="20">
                  <c:v>-1.7358561108811E-2</c:v>
                </c:pt>
                <c:pt idx="21">
                  <c:v>-1.9097732311225999E-2</c:v>
                </c:pt>
                <c:pt idx="22">
                  <c:v>-8.1481412219807006E-3</c:v>
                </c:pt>
                <c:pt idx="23">
                  <c:v>-2.2309024067029001E-2</c:v>
                </c:pt>
                <c:pt idx="24">
                  <c:v>-2.0844217533460999E-2</c:v>
                </c:pt>
                <c:pt idx="25">
                  <c:v>-2.2051364979491998E-2</c:v>
                </c:pt>
                <c:pt idx="26">
                  <c:v>-2.2189902792184999E-2</c:v>
                </c:pt>
                <c:pt idx="27">
                  <c:v>-1.9921863509830998E-2</c:v>
                </c:pt>
                <c:pt idx="28">
                  <c:v>-1.9123450565879999E-2</c:v>
                </c:pt>
                <c:pt idx="29">
                  <c:v>-2.5948664446317E-2</c:v>
                </c:pt>
                <c:pt idx="30">
                  <c:v>-2.1272724353656999E-2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34-4011-8F92-CB48405CF5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-6.8212242392202997E-3</c:v>
                </c:pt>
                <c:pt idx="1">
                  <c:v>-9.3798231476980992E-3</c:v>
                </c:pt>
                <c:pt idx="2">
                  <c:v>-5.9695382988521001E-3</c:v>
                </c:pt>
                <c:pt idx="3">
                  <c:v>5.2876209969724003E-2</c:v>
                </c:pt>
                <c:pt idx="4">
                  <c:v>0.25912698074447998</c:v>
                </c:pt>
                <c:pt idx="5">
                  <c:v>8.5018831671214998E-4</c:v>
                </c:pt>
                <c:pt idx="6">
                  <c:v>1.7003621771437001E-3</c:v>
                </c:pt>
                <c:pt idx="7">
                  <c:v>-3.4006665306399999E-3</c:v>
                </c:pt>
                <c:pt idx="8">
                  <c:v>2.7206257439210998E-2</c:v>
                </c:pt>
                <c:pt idx="9">
                  <c:v>0.14109407404888999</c:v>
                </c:pt>
                <c:pt idx="10">
                  <c:v>9.3364341611638004E-3</c:v>
                </c:pt>
                <c:pt idx="11">
                  <c:v>7.6381875429648001E-3</c:v>
                </c:pt>
                <c:pt idx="12">
                  <c:v>2.5458680561449001E-3</c:v>
                </c:pt>
                <c:pt idx="13">
                  <c:v>-4.2430054055889004E-3</c:v>
                </c:pt>
                <c:pt idx="14">
                  <c:v>-2.5459112665060001E-3</c:v>
                </c:pt>
                <c:pt idx="15">
                  <c:v>-3.3946347797306001E-3</c:v>
                </c:pt>
                <c:pt idx="16">
                  <c:v>-5.9408125334170997E-3</c:v>
                </c:pt>
                <c:pt idx="17">
                  <c:v>-1.0184855120435999E-2</c:v>
                </c:pt>
                <c:pt idx="18">
                  <c:v>-6.7905950258890999E-3</c:v>
                </c:pt>
                <c:pt idx="19">
                  <c:v>8.4888202237653001E-4</c:v>
                </c:pt>
                <c:pt idx="20">
                  <c:v>5.0932488985848999E-3</c:v>
                </c:pt>
                <c:pt idx="21">
                  <c:v>1.1034810583232E-2</c:v>
                </c:pt>
                <c:pt idx="22">
                  <c:v>1.9520972314169001E-2</c:v>
                </c:pt>
                <c:pt idx="23">
                  <c:v>8.4857227714370993E-3</c:v>
                </c:pt>
                <c:pt idx="24">
                  <c:v>2.2061007169827E-2</c:v>
                </c:pt>
                <c:pt idx="25">
                  <c:v>2.0359515104214999E-2</c:v>
                </c:pt>
                <c:pt idx="26">
                  <c:v>0</c:v>
                </c:pt>
                <c:pt idx="27">
                  <c:v>1.1873966328824001E-2</c:v>
                </c:pt>
                <c:pt idx="28">
                  <c:v>-8.4803975610376996E-4</c:v>
                </c:pt>
                <c:pt idx="29">
                  <c:v>2.5441408436371001E-3</c:v>
                </c:pt>
                <c:pt idx="30">
                  <c:v>-1.6960507458383001E-2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34-4011-8F92-CB48405CF5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3.3898247630088999E-4</c:v>
                </c:pt>
                <c:pt idx="1">
                  <c:v>1.2542309106903E-2</c:v>
                </c:pt>
                <c:pt idx="2">
                  <c:v>1.2879675025463E-2</c:v>
                </c:pt>
                <c:pt idx="3">
                  <c:v>1.5250282553846001E-2</c:v>
                </c:pt>
                <c:pt idx="4">
                  <c:v>2.8801696928214002E-3</c:v>
                </c:pt>
                <c:pt idx="5">
                  <c:v>5.0825060142987996E-3</c:v>
                </c:pt>
                <c:pt idx="6">
                  <c:v>-3.8963899100441998E-3</c:v>
                </c:pt>
                <c:pt idx="7">
                  <c:v>-4.7436160246126001E-3</c:v>
                </c:pt>
                <c:pt idx="8">
                  <c:v>-7.2851844761190002E-3</c:v>
                </c:pt>
                <c:pt idx="9">
                  <c:v>-2.5415285769473002E-3</c:v>
                </c:pt>
                <c:pt idx="10">
                  <c:v>-3.7276699859872999E-3</c:v>
                </c:pt>
                <c:pt idx="11">
                  <c:v>8.4722930600059001E-4</c:v>
                </c:pt>
                <c:pt idx="12">
                  <c:v>4.5749994916667001E-3</c:v>
                </c:pt>
                <c:pt idx="13">
                  <c:v>1.6943667389032E-3</c:v>
                </c:pt>
                <c:pt idx="14">
                  <c:v>3.0498084550856001E-3</c:v>
                </c:pt>
                <c:pt idx="15">
                  <c:v>-2.5414295371718001E-3</c:v>
                </c:pt>
                <c:pt idx="16">
                  <c:v>-2.3720611856240001E-3</c:v>
                </c:pt>
                <c:pt idx="17">
                  <c:v>-5.2525457903386998E-3</c:v>
                </c:pt>
                <c:pt idx="18">
                  <c:v>4.0667006688027999E-3</c:v>
                </c:pt>
                <c:pt idx="19">
                  <c:v>1.122702619357</c:v>
                </c:pt>
                <c:pt idx="20">
                  <c:v>1.2990755836457</c:v>
                </c:pt>
                <c:pt idx="21">
                  <c:v>1.2903556624465</c:v>
                </c:pt>
                <c:pt idx="22">
                  <c:v>1.2766937257802999</c:v>
                </c:pt>
                <c:pt idx="23">
                  <c:v>1.0917780454416</c:v>
                </c:pt>
                <c:pt idx="24">
                  <c:v>1.9365118860774</c:v>
                </c:pt>
                <c:pt idx="25">
                  <c:v>3.1018959681923999</c:v>
                </c:pt>
                <c:pt idx="26">
                  <c:v>2.9358781151495998</c:v>
                </c:pt>
                <c:pt idx="27">
                  <c:v>2.389931914216</c:v>
                </c:pt>
                <c:pt idx="28">
                  <c:v>2.2584063864345998</c:v>
                </c:pt>
                <c:pt idx="29">
                  <c:v>0.90994091439063995</c:v>
                </c:pt>
                <c:pt idx="30">
                  <c:v>6.9353546798992E-2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34-4011-8F92-CB48405CF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249400"/>
        <c:axId val="222243824"/>
      </c:lineChart>
      <c:dateAx>
        <c:axId val="22224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43824"/>
        <c:crosses val="autoZero"/>
        <c:auto val="1"/>
        <c:lblOffset val="100"/>
        <c:baseTimeUnit val="days"/>
      </c:dateAx>
      <c:valAx>
        <c:axId val="22224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2875-5A98-461D-9174-FC60CF50D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DB252-42A3-4A71-AE05-76B27F6AD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91835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36B76-2519-4ED1-92B5-AA73C2B41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6D832-B2F7-430A-A2F6-A4D62439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70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20171107_164834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2017-11-07T16:48:35Z</dcterms:created>
  <dcterms:modified xsi:type="dcterms:W3CDTF">2017-11-07T16:48:37Z</dcterms:modified>
</cp:coreProperties>
</file>