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5A3-4852-8D54-66280DC0F92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65A3-4852-8D54-66280DC0F92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65A3-4852-8D54-66280DC0F92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65A3-4852-8D54-66280DC0F92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65A3-4852-8D54-66280DC0F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872096"/>
        <c:axId val="244870456"/>
      </c:lineChart>
      <c:catAx>
        <c:axId val="24487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70456"/>
        <c:crosses val="autoZero"/>
        <c:auto val="1"/>
        <c:lblAlgn val="ctr"/>
        <c:lblOffset val="100"/>
        <c:noMultiLvlLbl val="0"/>
      </c:catAx>
      <c:valAx>
        <c:axId val="24487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7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40975-80A2-479D-BC98-3F1881AA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A65076-B7F6-4B11-9382-365EAB7258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11944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1046D-F4EB-4EAB-B12C-B22594D36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E4C27-4254-4028-8CA3-37798DA4A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253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20171107_164806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2017-11-07T16:48:18Z</dcterms:created>
  <dcterms:modified xsi:type="dcterms:W3CDTF">2017-11-07T16:48:20Z</dcterms:modified>
</cp:coreProperties>
</file>