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330CCE-8A29-4D5D-B29A-98404BA8B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4201324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563806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2517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0150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5233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0511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65056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6751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762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33455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6663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18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6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70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5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7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427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29C50B2-1BC0-43CD-98FF-8727E139A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6BBCA-11DB-40B3-9AE8-644DEE2F5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14501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20171107_163009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Arial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2017-11-07T16:30:09Z</dcterms:created>
  <dcterms:modified xsi:type="dcterms:W3CDTF">2017-11-07T16:30:21Z</dcterms:modified>
</cp:coreProperties>
</file>