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6.1859739886877003E-3</c:v>
                </c:pt>
                <c:pt idx="1">
                  <c:v>1.1144997360146999E-2</c:v>
                </c:pt>
                <c:pt idx="2">
                  <c:v>4.4866557412663998E-3</c:v>
                </c:pt>
                <c:pt idx="3">
                  <c:v>5.5023946043471002E-2</c:v>
                </c:pt>
                <c:pt idx="4">
                  <c:v>5.7310127140313E-3</c:v>
                </c:pt>
                <c:pt idx="5">
                  <c:v>5.7629645445415999E-3</c:v>
                </c:pt>
                <c:pt idx="6">
                  <c:v>7.7004551299676002E-3</c:v>
                </c:pt>
                <c:pt idx="7">
                  <c:v>3.8742109838606001E-3</c:v>
                </c:pt>
                <c:pt idx="8">
                  <c:v>6.8505188441238003E-3</c:v>
                </c:pt>
                <c:pt idx="9">
                  <c:v>5.4319382856236002E-3</c:v>
                </c:pt>
                <c:pt idx="10">
                  <c:v>7.0200954166331998E-3</c:v>
                </c:pt>
                <c:pt idx="11">
                  <c:v>3.6822362315049998E-3</c:v>
                </c:pt>
                <c:pt idx="12">
                  <c:v>5.7581664487688002E-3</c:v>
                </c:pt>
                <c:pt idx="13">
                  <c:v>5.0964888023533996E-3</c:v>
                </c:pt>
                <c:pt idx="14">
                  <c:v>5.6309016331816996E-3</c:v>
                </c:pt>
                <c:pt idx="15">
                  <c:v>4.5772378210083E-3</c:v>
                </c:pt>
                <c:pt idx="16">
                  <c:v>7.5497979957173996E-3</c:v>
                </c:pt>
                <c:pt idx="17">
                  <c:v>5.7561831787342E-3</c:v>
                </c:pt>
                <c:pt idx="18">
                  <c:v>6.9823441050145003E-3</c:v>
                </c:pt>
                <c:pt idx="19">
                  <c:v>5.3778303190752004E-3</c:v>
                </c:pt>
                <c:pt idx="20">
                  <c:v>5.1887526710284E-3</c:v>
                </c:pt>
                <c:pt idx="21">
                  <c:v>4.834732339784E-3</c:v>
                </c:pt>
                <c:pt idx="22">
                  <c:v>0.36251331243591001</c:v>
                </c:pt>
                <c:pt idx="23">
                  <c:v>6.9327392243067002E-3</c:v>
                </c:pt>
                <c:pt idx="24">
                  <c:v>6.0124606478555997E-3</c:v>
                </c:pt>
                <c:pt idx="25">
                  <c:v>6.4124688570906E-3</c:v>
                </c:pt>
                <c:pt idx="26">
                  <c:v>8.0144675282062001E-3</c:v>
                </c:pt>
                <c:pt idx="27">
                  <c:v>4.933611501034E-3</c:v>
                </c:pt>
                <c:pt idx="28">
                  <c:v>4.5997076169461996E-3</c:v>
                </c:pt>
                <c:pt idx="29">
                  <c:v>8.1519792817210997E-3</c:v>
                </c:pt>
                <c:pt idx="30">
                  <c:v>8.6220218688397004E-3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64-445A-BBCB-23C1E36CF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01512"/>
        <c:axId val="240901840"/>
      </c:lineChart>
      <c:dateAx>
        <c:axId val="24090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1840"/>
        <c:crosses val="autoZero"/>
        <c:auto val="1"/>
        <c:lblOffset val="100"/>
        <c:baseTimeUnit val="days"/>
      </c:dateAx>
      <c:valAx>
        <c:axId val="24090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1F15-8470-493A-A6B6-C064C3AA6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A638A-CCDA-4AA3-9448-20137FE32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04043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B5BF0-CA53-4499-B391-936E434CF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2ABCD-9E9A-403C-8932-37933CD5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051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20171104_110002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2017-11-04T11:00:03Z</dcterms:created>
  <dcterms:modified xsi:type="dcterms:W3CDTF">2017-11-04T11:00:05Z</dcterms:modified>
</cp:coreProperties>
</file>