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8E43-4752-92D4-4FE18891D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298568"/>
        <c:axId val="230295288"/>
      </c:lineChart>
      <c:catAx>
        <c:axId val="230298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95288"/>
        <c:crosses val="autoZero"/>
        <c:auto val="1"/>
        <c:lblAlgn val="ctr"/>
        <c:lblOffset val="100"/>
        <c:noMultiLvlLbl val="0"/>
      </c:catAx>
      <c:valAx>
        <c:axId val="23029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9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D9488-4FF2-48E2-879E-D54AA352F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2693C1-32CF-4BB4-80F2-9C81DA388C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94662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2CB14-6112-43B3-A099-F753737A8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71797-EA85-4EF1-BF1E-5D3206490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992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20171104_105711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2017-11-04T10:57:11Z</dcterms:created>
  <dcterms:modified xsi:type="dcterms:W3CDTF">2017-11-04T10:57:14Z</dcterms:modified>
</cp:coreProperties>
</file>