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1058804</c:v>
                </c:pt>
                <c:pt idx="1">
                  <c:v>1058738</c:v>
                </c:pt>
                <c:pt idx="2">
                  <c:v>1058652</c:v>
                </c:pt>
                <c:pt idx="3">
                  <c:v>1058609</c:v>
                </c:pt>
                <c:pt idx="4">
                  <c:v>1058528</c:v>
                </c:pt>
                <c:pt idx="5">
                  <c:v>1058439</c:v>
                </c:pt>
                <c:pt idx="6">
                  <c:v>1058320</c:v>
                </c:pt>
                <c:pt idx="7">
                  <c:v>1058241</c:v>
                </c:pt>
                <c:pt idx="8">
                  <c:v>1058387</c:v>
                </c:pt>
                <c:pt idx="9">
                  <c:v>1058722</c:v>
                </c:pt>
                <c:pt idx="10">
                  <c:v>1059009</c:v>
                </c:pt>
                <c:pt idx="11">
                  <c:v>1059270</c:v>
                </c:pt>
                <c:pt idx="12">
                  <c:v>1059460</c:v>
                </c:pt>
                <c:pt idx="13">
                  <c:v>1059646</c:v>
                </c:pt>
                <c:pt idx="14">
                  <c:v>1059613</c:v>
                </c:pt>
                <c:pt idx="15">
                  <c:v>1059569</c:v>
                </c:pt>
                <c:pt idx="16">
                  <c:v>1059693</c:v>
                </c:pt>
                <c:pt idx="17">
                  <c:v>1059767</c:v>
                </c:pt>
                <c:pt idx="18">
                  <c:v>1059865</c:v>
                </c:pt>
                <c:pt idx="19">
                  <c:v>1059950</c:v>
                </c:pt>
                <c:pt idx="20">
                  <c:v>1060021</c:v>
                </c:pt>
                <c:pt idx="21">
                  <c:v>1060056</c:v>
                </c:pt>
                <c:pt idx="22">
                  <c:v>1060143</c:v>
                </c:pt>
                <c:pt idx="23">
                  <c:v>1060231</c:v>
                </c:pt>
                <c:pt idx="24">
                  <c:v>1060365</c:v>
                </c:pt>
                <c:pt idx="25">
                  <c:v>1060503</c:v>
                </c:pt>
                <c:pt idx="26">
                  <c:v>1060661</c:v>
                </c:pt>
                <c:pt idx="27">
                  <c:v>1060841</c:v>
                </c:pt>
                <c:pt idx="28">
                  <c:v>1061033</c:v>
                </c:pt>
                <c:pt idx="29">
                  <c:v>1061151</c:v>
                </c:pt>
                <c:pt idx="30">
                  <c:v>1061322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D-4A3D-A71C-0983CC94B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667624"/>
        <c:axId val="244670576"/>
      </c:lineChart>
      <c:dateAx>
        <c:axId val="244667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70576"/>
        <c:crosses val="autoZero"/>
        <c:auto val="1"/>
        <c:lblOffset val="100"/>
        <c:baseTimeUnit val="days"/>
      </c:dateAx>
      <c:valAx>
        <c:axId val="24467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6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AC03F-1EC0-4E35-A2A6-2D99347C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123453-4B67-43F6-BC6E-0F6376390A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4410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419B4-D284-4F40-AE39-F3325AE9E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1A9B1-3A98-40B9-B9C3-16BB69691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954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20171104_105448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2017-11-04T10:54:49Z</dcterms:created>
  <dcterms:modified xsi:type="dcterms:W3CDTF">2017-11-04T10:54:51Z</dcterms:modified>
</cp:coreProperties>
</file>