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662-42B6-B59A-7B0BA1FBC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25016"/>
        <c:axId val="298225344"/>
      </c:lineChart>
      <c:catAx>
        <c:axId val="29822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25344"/>
        <c:crosses val="autoZero"/>
        <c:auto val="1"/>
        <c:lblAlgn val="ctr"/>
        <c:lblOffset val="100"/>
        <c:noMultiLvlLbl val="0"/>
      </c:catAx>
      <c:valAx>
        <c:axId val="2982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2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B44A6-E863-4124-AD5A-92DE3DE1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84739A-BAFB-4632-B20F-C8971DDC3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43996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87311-3752-4F99-8947-D8B5459EA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3D78F-5D31-4098-954F-54BAC441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287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20171104_105427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2017-11-04T10:54:28Z</dcterms:created>
  <dcterms:modified xsi:type="dcterms:W3CDTF">2017-11-04T10:54:32Z</dcterms:modified>
</cp:coreProperties>
</file>