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BDFF0-86A2-4740-B271-60ADECEBE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583961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56145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386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2904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9891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6094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1655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3981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3283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802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3602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28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404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0DCEAC-81C7-423F-B50E-DB35B62C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E224D-B474-4B3B-B469-849C0F6E7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3355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20171104_105122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2017-11-04T10:51:23Z</dcterms:created>
  <dcterms:modified xsi:type="dcterms:W3CDTF">2017-11-04T10:51:27Z</dcterms:modified>
</cp:coreProperties>
</file>