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3.9900369985248998E-2</c:v>
                </c:pt>
                <c:pt idx="1">
                  <c:v>8.8813531952687E-2</c:v>
                </c:pt>
                <c:pt idx="2">
                  <c:v>4.3679778689120999E-2</c:v>
                </c:pt>
                <c:pt idx="3">
                  <c:v>0.18937554627561001</c:v>
                </c:pt>
                <c:pt idx="4">
                  <c:v>0.15924728307116001</c:v>
                </c:pt>
                <c:pt idx="5">
                  <c:v>6.3332764962366006E-2</c:v>
                </c:pt>
                <c:pt idx="6">
                  <c:v>7.0702391691250005E-2</c:v>
                </c:pt>
                <c:pt idx="7">
                  <c:v>4.6332422941865001E-2</c:v>
                </c:pt>
                <c:pt idx="8">
                  <c:v>3.7792894935751997E-2</c:v>
                </c:pt>
                <c:pt idx="9">
                  <c:v>0.29855347595752002</c:v>
                </c:pt>
                <c:pt idx="10">
                  <c:v>0.11933461909354</c:v>
                </c:pt>
                <c:pt idx="11">
                  <c:v>5.9222059032548E-2</c:v>
                </c:pt>
                <c:pt idx="12">
                  <c:v>5.4693136593199E-2</c:v>
                </c:pt>
                <c:pt idx="13">
                  <c:v>5.0628250563815001E-2</c:v>
                </c:pt>
                <c:pt idx="14">
                  <c:v>0.40339216135686001</c:v>
                </c:pt>
                <c:pt idx="15">
                  <c:v>2.0611473720371001E-2</c:v>
                </c:pt>
                <c:pt idx="16">
                  <c:v>7.3281883344401999E-2</c:v>
                </c:pt>
                <c:pt idx="17">
                  <c:v>3.4361112383745E-2</c:v>
                </c:pt>
                <c:pt idx="18">
                  <c:v>5.7247538355851002E-2</c:v>
                </c:pt>
                <c:pt idx="19">
                  <c:v>6.3861329684113996E-2</c:v>
                </c:pt>
                <c:pt idx="20">
                  <c:v>4.1371962277838001E-2</c:v>
                </c:pt>
                <c:pt idx="21">
                  <c:v>5.1870729122032E-2</c:v>
                </c:pt>
                <c:pt idx="22">
                  <c:v>9.0840605653762996</c:v>
                </c:pt>
                <c:pt idx="23">
                  <c:v>0.10602111587224</c:v>
                </c:pt>
                <c:pt idx="24">
                  <c:v>7.4830675114703996E-2</c:v>
                </c:pt>
                <c:pt idx="25">
                  <c:v>7.4829194230561002E-2</c:v>
                </c:pt>
                <c:pt idx="26">
                  <c:v>9.2282599364751999E-2</c:v>
                </c:pt>
                <c:pt idx="27">
                  <c:v>8.4570172100300003E-2</c:v>
                </c:pt>
                <c:pt idx="28">
                  <c:v>8.4828983932638005E-2</c:v>
                </c:pt>
                <c:pt idx="29">
                  <c:v>0.11778440242657</c:v>
                </c:pt>
                <c:pt idx="30">
                  <c:v>0.10274352993447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6-4C89-BDF9-5A53DED01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27264"/>
        <c:axId val="286023000"/>
      </c:lineChart>
      <c:dateAx>
        <c:axId val="28602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23000"/>
        <c:crosses val="autoZero"/>
        <c:auto val="1"/>
        <c:lblOffset val="100"/>
        <c:baseTimeUnit val="days"/>
      </c:dateAx>
      <c:valAx>
        <c:axId val="28602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2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B6C62-B66F-4766-A7FF-01EBEB8A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7C2BCB-116D-4F5B-8901-70F19D9B7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6721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69BEA-5379-413C-B6D4-D3460FEDB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438E1-BDB2-42D0-A548-B06CBBD62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93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20171104_095023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2017-11-04T09:50:24Z</dcterms:created>
  <dcterms:modified xsi:type="dcterms:W3CDTF">2017-11-04T09:50:26Z</dcterms:modified>
</cp:coreProperties>
</file>