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41342</c:v>
                </c:pt>
                <c:pt idx="1">
                  <c:v>41228</c:v>
                </c:pt>
                <c:pt idx="2">
                  <c:v>41191</c:v>
                </c:pt>
                <c:pt idx="3">
                  <c:v>41185</c:v>
                </c:pt>
                <c:pt idx="4">
                  <c:v>41078</c:v>
                </c:pt>
                <c:pt idx="5">
                  <c:v>41029</c:v>
                </c:pt>
                <c:pt idx="6">
                  <c:v>41005</c:v>
                </c:pt>
                <c:pt idx="7">
                  <c:v>41012</c:v>
                </c:pt>
                <c:pt idx="8">
                  <c:v>41015</c:v>
                </c:pt>
                <c:pt idx="9">
                  <c:v>41159</c:v>
                </c:pt>
                <c:pt idx="10">
                  <c:v>41802</c:v>
                </c:pt>
                <c:pt idx="11">
                  <c:v>42627</c:v>
                </c:pt>
                <c:pt idx="12">
                  <c:v>43308</c:v>
                </c:pt>
                <c:pt idx="13">
                  <c:v>43601</c:v>
                </c:pt>
                <c:pt idx="14">
                  <c:v>43659</c:v>
                </c:pt>
                <c:pt idx="15">
                  <c:v>43672</c:v>
                </c:pt>
                <c:pt idx="16">
                  <c:v>43662</c:v>
                </c:pt>
                <c:pt idx="17">
                  <c:v>43646</c:v>
                </c:pt>
                <c:pt idx="18">
                  <c:v>43695</c:v>
                </c:pt>
                <c:pt idx="19">
                  <c:v>43995</c:v>
                </c:pt>
                <c:pt idx="20">
                  <c:v>44229</c:v>
                </c:pt>
                <c:pt idx="21">
                  <c:v>44453</c:v>
                </c:pt>
                <c:pt idx="22">
                  <c:v>44928</c:v>
                </c:pt>
                <c:pt idx="23">
                  <c:v>45621</c:v>
                </c:pt>
                <c:pt idx="24">
                  <c:v>45919</c:v>
                </c:pt>
                <c:pt idx="25">
                  <c:v>46291</c:v>
                </c:pt>
                <c:pt idx="26">
                  <c:v>46902</c:v>
                </c:pt>
                <c:pt idx="27">
                  <c:v>47695</c:v>
                </c:pt>
                <c:pt idx="28">
                  <c:v>48028</c:v>
                </c:pt>
                <c:pt idx="29">
                  <c:v>47911</c:v>
                </c:pt>
                <c:pt idx="30">
                  <c:v>48121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0B-462B-B255-0C1D805AA7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142968"/>
        <c:axId val="249143624"/>
      </c:lineChart>
      <c:dateAx>
        <c:axId val="249142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143624"/>
        <c:crosses val="autoZero"/>
        <c:auto val="1"/>
        <c:lblOffset val="100"/>
        <c:baseTimeUnit val="days"/>
      </c:dateAx>
      <c:valAx>
        <c:axId val="249143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142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EE935-6A16-4D36-8D81-94CB7D3A5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998BE3-4358-476E-B781-DFA12012B5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66061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7B1373-EA99-4D7E-BBA0-C47C124FD4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E1DBA-8CFD-4070-A9BD-12A616C88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43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20171104_094912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2017-11-04T09:49:13Z</dcterms:created>
  <dcterms:modified xsi:type="dcterms:W3CDTF">2017-11-04T09:49:15Z</dcterms:modified>
</cp:coreProperties>
</file>