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F847-4EFE-896E-F207E827D1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5008328"/>
        <c:axId val="245004392"/>
      </c:lineChart>
      <c:catAx>
        <c:axId val="245008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004392"/>
        <c:crosses val="autoZero"/>
        <c:auto val="1"/>
        <c:lblAlgn val="ctr"/>
        <c:lblOffset val="100"/>
        <c:noMultiLvlLbl val="0"/>
      </c:catAx>
      <c:valAx>
        <c:axId val="245004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008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4D13B-E91F-4B08-BAB5-937A21C44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15BAF2E-F28A-47B4-9129-A0AE34DE9F7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5510281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20BE46-38CB-4697-9005-5B8AB17F0A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24A141-65EC-47F6-9774-ABB2C3A86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444455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20171104_094850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Twitter Followers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</dc:title>
  <dc:creator>Administrator</dc:creator>
  <cp:lastModifiedBy>Administrator</cp:lastModifiedBy>
  <cp:revision>1</cp:revision>
  <dcterms:created xsi:type="dcterms:W3CDTF">2017-11-04T09:48:50Z</dcterms:created>
  <dcterms:modified xsi:type="dcterms:W3CDTF">2017-11-04T09:48:53Z</dcterms:modified>
</cp:coreProperties>
</file>