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5419BE-B9FF-430E-B383-DFEEA11787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6577631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45082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2163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620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527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506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2410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0807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148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6935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730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4080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7041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344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043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49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2240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B6BAA68-7BCA-4F32-AE08-0037605BE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DED2A-55EA-48CC-95CA-C0C1C6C4D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008346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20171104_094413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2017-11-04T09:44:14Z</dcterms:created>
  <dcterms:modified xsi:type="dcterms:W3CDTF">2017-11-04T09:44:19Z</dcterms:modified>
</cp:coreProperties>
</file>