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0.1268</c:v>
                </c:pt>
                <c:pt idx="1">
                  <c:v>0.3654</c:v>
                </c:pt>
                <c:pt idx="2">
                  <c:v>0.1278</c:v>
                </c:pt>
                <c:pt idx="3">
                  <c:v>0.17499999999999999</c:v>
                </c:pt>
                <c:pt idx="4">
                  <c:v>0.17530000000000001</c:v>
                </c:pt>
                <c:pt idx="5">
                  <c:v>0.15620000000000001</c:v>
                </c:pt>
                <c:pt idx="6">
                  <c:v>0.2228</c:v>
                </c:pt>
                <c:pt idx="7">
                  <c:v>0.23300000000000001</c:v>
                </c:pt>
                <c:pt idx="8">
                  <c:v>0.192</c:v>
                </c:pt>
                <c:pt idx="9">
                  <c:v>0.2697</c:v>
                </c:pt>
                <c:pt idx="10">
                  <c:v>0.24779999999999999</c:v>
                </c:pt>
                <c:pt idx="11">
                  <c:v>0.19189999999999999</c:v>
                </c:pt>
                <c:pt idx="12">
                  <c:v>0.21859999999999999</c:v>
                </c:pt>
                <c:pt idx="13">
                  <c:v>0.25290000000000001</c:v>
                </c:pt>
                <c:pt idx="14">
                  <c:v>0.1966</c:v>
                </c:pt>
                <c:pt idx="15">
                  <c:v>0.16589999999999999</c:v>
                </c:pt>
                <c:pt idx="16">
                  <c:v>0.45429999999999998</c:v>
                </c:pt>
                <c:pt idx="17">
                  <c:v>0.16739999999999999</c:v>
                </c:pt>
                <c:pt idx="18">
                  <c:v>0.39850000000000002</c:v>
                </c:pt>
                <c:pt idx="19">
                  <c:v>0.2437</c:v>
                </c:pt>
                <c:pt idx="20">
                  <c:v>0.2185</c:v>
                </c:pt>
                <c:pt idx="21">
                  <c:v>0.2077</c:v>
                </c:pt>
                <c:pt idx="22">
                  <c:v>8.2766999999999999</c:v>
                </c:pt>
                <c:pt idx="23">
                  <c:v>0.33329999999999999</c:v>
                </c:pt>
                <c:pt idx="24">
                  <c:v>0.39610000000000001</c:v>
                </c:pt>
                <c:pt idx="25">
                  <c:v>0.36909999999999998</c:v>
                </c:pt>
                <c:pt idx="26">
                  <c:v>0.44400000000000001</c:v>
                </c:pt>
                <c:pt idx="27">
                  <c:v>0.3044</c:v>
                </c:pt>
                <c:pt idx="28">
                  <c:v>0.38040000000000002</c:v>
                </c:pt>
                <c:pt idx="29">
                  <c:v>0.40720000000000001</c:v>
                </c:pt>
                <c:pt idx="30">
                  <c:v>0.48630000000000001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B9-4B56-9F8E-84A3A15E39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324056"/>
        <c:axId val="301325696"/>
      </c:lineChart>
      <c:dateAx>
        <c:axId val="301324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325696"/>
        <c:crosses val="autoZero"/>
        <c:auto val="1"/>
        <c:lblOffset val="100"/>
        <c:baseTimeUnit val="days"/>
      </c:dateAx>
      <c:valAx>
        <c:axId val="301325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324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31BD8-273D-4962-AE73-C366D6CC1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848453-5775-4BE1-8A17-06CA6CFCB8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966832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A28A01-FC14-4121-AE02-C5C3CC888D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10/01/2017 - 12/01/2017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A9C03-E6BF-4A02-852E-30745830A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1138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20171104_084235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2017-11-04T08:42:35Z</dcterms:created>
  <dcterms:modified xsi:type="dcterms:W3CDTF">2017-11-04T08:42:38Z</dcterms:modified>
</cp:coreProperties>
</file>