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84E-4A34-B388-07B274F0A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848808"/>
        <c:axId val="243850776"/>
      </c:lineChart>
      <c:catAx>
        <c:axId val="24384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50776"/>
        <c:crosses val="autoZero"/>
        <c:auto val="1"/>
        <c:lblAlgn val="ctr"/>
        <c:lblOffset val="100"/>
        <c:noMultiLvlLbl val="0"/>
      </c:catAx>
      <c:valAx>
        <c:axId val="2438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4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4554-4986-4E5C-906E-61DBDFD9D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56980C-7453-4E78-B731-AAAC77584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6308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ADC61-AD30-46E3-8548-485DDAFD4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AB6A0-A6D0-47FB-84D4-609ED4E80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764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20171104_084150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2017-11-04T08:41:51Z</dcterms:created>
  <dcterms:modified xsi:type="dcterms:W3CDTF">2017-11-04T08:41:53Z</dcterms:modified>
</cp:coreProperties>
</file>