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2679-4F4C-9388-381F3AFFFA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903680"/>
        <c:axId val="236334136"/>
      </c:lineChart>
      <c:catAx>
        <c:axId val="24090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34136"/>
        <c:crosses val="autoZero"/>
        <c:auto val="1"/>
        <c:lblAlgn val="ctr"/>
        <c:lblOffset val="100"/>
        <c:noMultiLvlLbl val="0"/>
      </c:catAx>
      <c:valAx>
        <c:axId val="236334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0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CD0CC-25DD-4A43-BFBE-FB94BD5E3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212361-43AA-4AC8-9C4E-6C16CF5561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522880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A9ABA-360C-45BF-AD44-FD516A14C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10/01/2017 - 12/01/2017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BF1B4-EB49-49EA-9BF0-0FFB83536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2574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20171104_084019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2017-11-04T08:40:19Z</dcterms:created>
  <dcterms:modified xsi:type="dcterms:W3CDTF">2017-11-04T08:40:22Z</dcterms:modified>
</cp:coreProperties>
</file>