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37865</c:v>
                </c:pt>
                <c:pt idx="1">
                  <c:v>37940</c:v>
                </c:pt>
                <c:pt idx="2">
                  <c:v>37976</c:v>
                </c:pt>
                <c:pt idx="3">
                  <c:v>38028</c:v>
                </c:pt>
                <c:pt idx="4">
                  <c:v>38052</c:v>
                </c:pt>
                <c:pt idx="5">
                  <c:v>38115</c:v>
                </c:pt>
                <c:pt idx="6">
                  <c:v>38174</c:v>
                </c:pt>
                <c:pt idx="7">
                  <c:v>38222</c:v>
                </c:pt>
                <c:pt idx="8">
                  <c:v>38322</c:v>
                </c:pt>
                <c:pt idx="9">
                  <c:v>38432</c:v>
                </c:pt>
                <c:pt idx="10">
                  <c:v>38527</c:v>
                </c:pt>
                <c:pt idx="11">
                  <c:v>38609</c:v>
                </c:pt>
                <c:pt idx="12">
                  <c:v>38697</c:v>
                </c:pt>
                <c:pt idx="13">
                  <c:v>38798</c:v>
                </c:pt>
                <c:pt idx="14">
                  <c:v>38850</c:v>
                </c:pt>
                <c:pt idx="15">
                  <c:v>38897</c:v>
                </c:pt>
                <c:pt idx="16">
                  <c:v>39017</c:v>
                </c:pt>
                <c:pt idx="17">
                  <c:v>39221</c:v>
                </c:pt>
                <c:pt idx="18">
                  <c:v>39322</c:v>
                </c:pt>
                <c:pt idx="19">
                  <c:v>39456</c:v>
                </c:pt>
                <c:pt idx="20">
                  <c:v>39572</c:v>
                </c:pt>
                <c:pt idx="21">
                  <c:v>39617</c:v>
                </c:pt>
                <c:pt idx="22">
                  <c:v>39682</c:v>
                </c:pt>
                <c:pt idx="23">
                  <c:v>39972</c:v>
                </c:pt>
                <c:pt idx="24">
                  <c:v>40191</c:v>
                </c:pt>
                <c:pt idx="25">
                  <c:v>40406</c:v>
                </c:pt>
                <c:pt idx="26">
                  <c:v>40682</c:v>
                </c:pt>
                <c:pt idx="27">
                  <c:v>41016</c:v>
                </c:pt>
                <c:pt idx="28">
                  <c:v>41315</c:v>
                </c:pt>
                <c:pt idx="29">
                  <c:v>41452</c:v>
                </c:pt>
                <c:pt idx="30">
                  <c:v>41623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27-44E1-90E8-ABE0A07B5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053832"/>
        <c:axId val="177049568"/>
      </c:lineChart>
      <c:dateAx>
        <c:axId val="177053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49568"/>
        <c:crosses val="autoZero"/>
        <c:auto val="1"/>
        <c:lblOffset val="100"/>
        <c:baseTimeUnit val="days"/>
      </c:dateAx>
      <c:valAx>
        <c:axId val="17704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5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F2730-CE70-43D5-924C-5F54288C6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43BAE7-E66E-4BDB-85A2-AAC569FAC2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5607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1B63B-D325-449E-BD3D-BA6733C4C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C2703-A042-4FAE-A351-ED561488F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4370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20171104_083929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2017-11-04T08:39:30Z</dcterms:created>
  <dcterms:modified xsi:type="dcterms:W3CDTF">2017-11-04T08:39:38Z</dcterms:modified>
</cp:coreProperties>
</file>