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0B11C4-C4FD-4EEB-B1CB-34B260AE61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0468880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211053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516015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14504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452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615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43127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126718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232892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46808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9791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25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954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3BA45F0-BB97-4B42-8AD2-D30F69FF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DCE35-4489-4057-85CF-8D3A19D053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5026978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20171104_083222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2017-11-04T08:32:23Z</dcterms:created>
  <dcterms:modified xsi:type="dcterms:W3CDTF">2017-11-04T08:32:27Z</dcterms:modified>
</cp:coreProperties>
</file>