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37741</c:v>
                </c:pt>
                <c:pt idx="1">
                  <c:v>37741</c:v>
                </c:pt>
                <c:pt idx="2">
                  <c:v>37732</c:v>
                </c:pt>
                <c:pt idx="3">
                  <c:v>37731</c:v>
                </c:pt>
                <c:pt idx="4">
                  <c:v>37728</c:v>
                </c:pt>
                <c:pt idx="5">
                  <c:v>37729</c:v>
                </c:pt>
                <c:pt idx="6">
                  <c:v>37704</c:v>
                </c:pt>
                <c:pt idx="7">
                  <c:v>37691</c:v>
                </c:pt>
                <c:pt idx="8">
                  <c:v>37695</c:v>
                </c:pt>
                <c:pt idx="9">
                  <c:v>37558</c:v>
                </c:pt>
                <c:pt idx="10">
                  <c:v>37583</c:v>
                </c:pt>
                <c:pt idx="11">
                  <c:v>37584</c:v>
                </c:pt>
                <c:pt idx="12">
                  <c:v>37611</c:v>
                </c:pt>
                <c:pt idx="13">
                  <c:v>37723</c:v>
                </c:pt>
                <c:pt idx="14">
                  <c:v>37721</c:v>
                </c:pt>
                <c:pt idx="15">
                  <c:v>37708</c:v>
                </c:pt>
                <c:pt idx="16">
                  <c:v>37702</c:v>
                </c:pt>
                <c:pt idx="17">
                  <c:v>37696</c:v>
                </c:pt>
                <c:pt idx="18">
                  <c:v>37687</c:v>
                </c:pt>
                <c:pt idx="19">
                  <c:v>37682</c:v>
                </c:pt>
                <c:pt idx="20">
                  <c:v>37681</c:v>
                </c:pt>
                <c:pt idx="21">
                  <c:v>37679</c:v>
                </c:pt>
                <c:pt idx="22">
                  <c:v>37681</c:v>
                </c:pt>
                <c:pt idx="23">
                  <c:v>37680</c:v>
                </c:pt>
                <c:pt idx="24">
                  <c:v>37679</c:v>
                </c:pt>
                <c:pt idx="25">
                  <c:v>37674</c:v>
                </c:pt>
                <c:pt idx="26">
                  <c:v>37670</c:v>
                </c:pt>
                <c:pt idx="27">
                  <c:v>37671</c:v>
                </c:pt>
                <c:pt idx="28">
                  <c:v>37672</c:v>
                </c:pt>
                <c:pt idx="29">
                  <c:v>37670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D8-485D-AC17-843DAA8BC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6843472"/>
        <c:axId val="246842816"/>
      </c:lineChart>
      <c:dateAx>
        <c:axId val="246843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42816"/>
        <c:crosses val="autoZero"/>
        <c:auto val="1"/>
        <c:lblOffset val="100"/>
        <c:baseTimeUnit val="days"/>
      </c:dateAx>
      <c:valAx>
        <c:axId val="246842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843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-2.3846744919318999E-2</c:v>
                </c:pt>
                <c:pt idx="3">
                  <c:v>-2.6502703275734E-3</c:v>
                </c:pt>
                <c:pt idx="4">
                  <c:v>-7.9510217062893004E-3</c:v>
                </c:pt>
                <c:pt idx="5">
                  <c:v>2.6505513146735001E-3</c:v>
                </c:pt>
                <c:pt idx="6">
                  <c:v>-6.626202655782E-2</c:v>
                </c:pt>
                <c:pt idx="7">
                  <c:v>-3.4479100360704E-2</c:v>
                </c:pt>
                <c:pt idx="8">
                  <c:v>1.0612613090658E-2</c:v>
                </c:pt>
                <c:pt idx="9">
                  <c:v>-0.36344342751028003</c:v>
                </c:pt>
                <c:pt idx="10">
                  <c:v>6.6563714787795006E-2</c:v>
                </c:pt>
                <c:pt idx="11">
                  <c:v>2.6607774791794002E-3</c:v>
                </c:pt>
                <c:pt idx="12">
                  <c:v>7.1839080459769999E-2</c:v>
                </c:pt>
                <c:pt idx="13">
                  <c:v>0.29778522240833999</c:v>
                </c:pt>
                <c:pt idx="14">
                  <c:v>-5.3018052646926E-3</c:v>
                </c:pt>
                <c:pt idx="15">
                  <c:v>-3.4463561411415003E-2</c:v>
                </c:pt>
                <c:pt idx="16">
                  <c:v>-1.5911742866235E-2</c:v>
                </c:pt>
                <c:pt idx="17">
                  <c:v>-1.5914275104769001E-2</c:v>
                </c:pt>
                <c:pt idx="18">
                  <c:v>-2.3875212224108999E-2</c:v>
                </c:pt>
                <c:pt idx="19">
                  <c:v>-1.3267174357205E-2</c:v>
                </c:pt>
                <c:pt idx="20">
                  <c:v>-2.6537869539832999E-3</c:v>
                </c:pt>
                <c:pt idx="21">
                  <c:v>-5.3077147634086001E-3</c:v>
                </c:pt>
                <c:pt idx="22">
                  <c:v>5.3079964967223002E-3</c:v>
                </c:pt>
                <c:pt idx="23">
                  <c:v>-2.6538573817043E-3</c:v>
                </c:pt>
                <c:pt idx="24">
                  <c:v>-2.6539278131635E-3</c:v>
                </c:pt>
                <c:pt idx="25">
                  <c:v>-1.3269991241806001E-2</c:v>
                </c:pt>
                <c:pt idx="26">
                  <c:v>-1.061740192175E-2</c:v>
                </c:pt>
                <c:pt idx="27">
                  <c:v>2.6546323334217998E-3</c:v>
                </c:pt>
                <c:pt idx="28">
                  <c:v>2.6545618645643001E-3</c:v>
                </c:pt>
                <c:pt idx="29">
                  <c:v>-5.3089827988956999E-3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CB-45AC-A29C-275712C5F5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088936"/>
        <c:axId val="298085656"/>
      </c:lineChart>
      <c:dateAx>
        <c:axId val="298088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85656"/>
        <c:crosses val="autoZero"/>
        <c:auto val="1"/>
        <c:lblOffset val="100"/>
        <c:baseTimeUnit val="days"/>
      </c:dateAx>
      <c:valAx>
        <c:axId val="29808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08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3.1795659892424999E-2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4.7708659121630997E-2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3.1940377961139001E-2</c:v>
                </c:pt>
                <c:pt idx="11">
                  <c:v>0</c:v>
                </c:pt>
                <c:pt idx="12">
                  <c:v>5.8515307072372999E-2</c:v>
                </c:pt>
                <c:pt idx="13">
                  <c:v>0</c:v>
                </c:pt>
                <c:pt idx="14">
                  <c:v>6.3623349769364998E-2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6.3687506634115001E-2</c:v>
                </c:pt>
                <c:pt idx="20">
                  <c:v>0.19373158886441</c:v>
                </c:pt>
                <c:pt idx="21">
                  <c:v>0.14065817409765999</c:v>
                </c:pt>
                <c:pt idx="22">
                  <c:v>0</c:v>
                </c:pt>
                <c:pt idx="23">
                  <c:v>0.13535031847133999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FB-4820-BDC1-86B88B5400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373848"/>
        <c:axId val="299374504"/>
      </c:lineChart>
      <c:dateAx>
        <c:axId val="299373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74504"/>
        <c:crosses val="autoZero"/>
        <c:auto val="1"/>
        <c:lblOffset val="100"/>
        <c:baseTimeUnit val="days"/>
      </c:dateAx>
      <c:valAx>
        <c:axId val="29937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37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2BDBA-242B-46A2-9D22-9C22BF5934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566879-4A52-440E-BFBF-44D8DCF96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57F193-0F7F-437A-8A9F-5B26CED9F3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93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3DE32-ECFF-4F59-96F0-B49A64F0A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36D32B-A76B-4CB6-A177-3F3E70B59D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34555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768C3-6F46-4DFC-AE28-749C28CAB0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9B831-1C3E-48DC-8949-71801C617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583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4C01A2-13E0-4823-9909-65C36FCE27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222142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360841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644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58013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28785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98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53652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4330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6538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6963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0036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969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747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9557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2371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59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@RabeaTea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4279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F20B5B4-8D74-41E9-A9CA-A7F339640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37DD8B-5741-4B65-9460-87D44BF982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55099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88D88-A4AB-4426-A437-3EC6C0F2E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8B2FA0-3B06-4932-A4D4-363580005B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35109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8FE3F-52CD-4AC4-884E-5B25418B3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69D75-90EC-41D7-B0BF-0FB489034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3639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C0CC5-5CA1-4E45-931A-62D6D6AB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FB8972-0A3A-440B-B84C-7E8FA9648B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79565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7A56DA-ADBF-458C-9D39-B37708EFA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ECB9C-CBB2-4F23-BAD6-1C1F256E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5178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2D851B-6FD6-4C1C-AAF5-AD627717A9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727511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42497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2668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6341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0648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2243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9160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17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- 2017-06-24 18:06:51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جانا العيد وشاي ربيع معانا! كل عام وانتو بخير من عائلة شاي ربيع #شاي #شاي_ربيع #السعودية #عيد_الفطر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https://t.co/yj9I4A14sg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66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- 2017-06-22 14:44:03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هذي اللحظة انت كيّيف شاي!
#كييف_شاي #شاي_ربيع #شاي #كل_الشاي_لكل_الناس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https://t.co/K4w7mS1aaz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88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- 2017-06-21 14:01:39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تخمن ايش في العلبة؟ انتظرونا بكرة في انستقرام وفيسبوك ستوري عشان تعرفوا الجواب
#كييف_شاي  #شاي_ربيع #شاي #كل_الشاي_لكل_الناس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https://t.co/IEE4z86Y2p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0.3423%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0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- 2017-06-21 13:01:47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ثقافة شاي مابعد الظهيرة في بريطانيا 
#شاي_ربيع  #شاي #ثقافة_الشاي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https://t.co/ESv5GIpFWl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703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- 2017-06-20 12:39:45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منكم يغلط بهذي الأشياء كل يوم ؟ وأيش المفروض تسوي بدالها ؟ 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https://t.co/U2qc1HIlAw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4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- 2017-06-15 10:38:21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 التلقيمة؟  #شاي_ربيع  #شاي #السعودية #اعرف_ربيع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https://t.co/Hlut72AKvB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489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- 2017-06-13 12:01:11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التلقيمة كلمة نسمعها دائماً بس أيش معناها الحقيقي !   #شاي_ربيع #شاي #تلقيمة  #اعرف_ربيع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https://t.co/Ko5FSuefbH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549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- 2017-06-11 11:58:23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شارع التشايوالا الهندي  #شاي_ربيع #شاي #الهند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https://t.co/zhF0a0VhAs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76775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418F2B3-FAC6-477D-97AD-66924C0E8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451D60-B656-4ABF-A2BB-C25862431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107604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93180-488B-48F0-9F21-4E93529207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95379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066949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8954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7812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014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3766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952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76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- 2017-06-05 11:58:01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ماهي فوائد شاي الرمان؟  #شاي_ربيع #شاي #رمان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https://t.co/LidNXZjT1l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488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@RabeaTea - 2017-06-01 10:48:45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منكم يغلط بهذي الأشياء كل يوم ؟ وأيش المفروض تسوي بدالها ؟ #شاي_ربيع #شاي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https://t.co/Z3t3fX69f1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49229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A04CA9A-FE8E-4F4D-BC89-B6145DAB7F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ECD14-F6FE-43B0-AB88-7AB92CC36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8907647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20171012_132931</Template>
  <TotalTime>0</TotalTime>
  <Words>238</Words>
  <Application>Microsoft Office PowerPoint</Application>
  <PresentationFormat>On-screen Show (4:3)</PresentationFormat>
  <Paragraphs>116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Lato</vt:lpstr>
      <vt:lpstr>Arial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2</vt:lpstr>
      <vt:lpstr>Twitter Own and Retweeted Tweets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2017-10-12T13:29:31Z</dcterms:created>
  <dcterms:modified xsi:type="dcterms:W3CDTF">2017-10-12T13:29:49Z</dcterms:modified>
</cp:coreProperties>
</file>