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19845</c:v>
                </c:pt>
                <c:pt idx="1">
                  <c:v>19907</c:v>
                </c:pt>
                <c:pt idx="2">
                  <c:v>19952</c:v>
                </c:pt>
                <c:pt idx="3">
                  <c:v>19973</c:v>
                </c:pt>
                <c:pt idx="4">
                  <c:v>20019</c:v>
                </c:pt>
                <c:pt idx="5">
                  <c:v>20061</c:v>
                </c:pt>
                <c:pt idx="6">
                  <c:v>20091</c:v>
                </c:pt>
                <c:pt idx="7">
                  <c:v>20117</c:v>
                </c:pt>
                <c:pt idx="8">
                  <c:v>20152</c:v>
                </c:pt>
                <c:pt idx="9">
                  <c:v>20179</c:v>
                </c:pt>
                <c:pt idx="10">
                  <c:v>20231</c:v>
                </c:pt>
                <c:pt idx="11">
                  <c:v>20264</c:v>
                </c:pt>
                <c:pt idx="12">
                  <c:v>20318</c:v>
                </c:pt>
                <c:pt idx="13">
                  <c:v>20371</c:v>
                </c:pt>
                <c:pt idx="14">
                  <c:v>20419</c:v>
                </c:pt>
                <c:pt idx="15">
                  <c:v>20463</c:v>
                </c:pt>
                <c:pt idx="16">
                  <c:v>20502</c:v>
                </c:pt>
                <c:pt idx="17">
                  <c:v>20535</c:v>
                </c:pt>
                <c:pt idx="18">
                  <c:v>20559</c:v>
                </c:pt>
                <c:pt idx="19">
                  <c:v>20599</c:v>
                </c:pt>
                <c:pt idx="20">
                  <c:v>20625</c:v>
                </c:pt>
                <c:pt idx="21">
                  <c:v>20651</c:v>
                </c:pt>
                <c:pt idx="22">
                  <c:v>20669</c:v>
                </c:pt>
                <c:pt idx="23">
                  <c:v>20684</c:v>
                </c:pt>
                <c:pt idx="24">
                  <c:v>20690</c:v>
                </c:pt>
                <c:pt idx="25">
                  <c:v>20709</c:v>
                </c:pt>
                <c:pt idx="26">
                  <c:v>20719</c:v>
                </c:pt>
                <c:pt idx="27">
                  <c:v>20730</c:v>
                </c:pt>
                <c:pt idx="28">
                  <c:v>20746</c:v>
                </c:pt>
                <c:pt idx="29">
                  <c:v>20755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96-4EC5-B053-71882C0F6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547256"/>
        <c:axId val="153547584"/>
      </c:lineChart>
      <c:dateAx>
        <c:axId val="15354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47584"/>
        <c:crosses val="autoZero"/>
        <c:auto val="1"/>
        <c:lblOffset val="100"/>
        <c:baseTimeUnit val="days"/>
      </c:dateAx>
      <c:valAx>
        <c:axId val="15354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54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0.17162182625813999</c:v>
                </c:pt>
                <c:pt idx="1">
                  <c:v>0.31242126480221999</c:v>
                </c:pt>
                <c:pt idx="2">
                  <c:v>0.22605113779072999</c:v>
                </c:pt>
                <c:pt idx="3">
                  <c:v>0.10525260625501</c:v>
                </c:pt>
                <c:pt idx="4">
                  <c:v>0.23031091974164999</c:v>
                </c:pt>
                <c:pt idx="5">
                  <c:v>0.20980068934512</c:v>
                </c:pt>
                <c:pt idx="6">
                  <c:v>0.14954389113204999</c:v>
                </c:pt>
                <c:pt idx="7">
                  <c:v>0.12941117913493999</c:v>
                </c:pt>
                <c:pt idx="8">
                  <c:v>0.17398220410598</c:v>
                </c:pt>
                <c:pt idx="9">
                  <c:v>0.13398173878523001</c:v>
                </c:pt>
                <c:pt idx="10">
                  <c:v>0.25769364190494998</c:v>
                </c:pt>
                <c:pt idx="11">
                  <c:v>0.16311601008353999</c:v>
                </c:pt>
                <c:pt idx="12">
                  <c:v>0.26648243189893001</c:v>
                </c:pt>
                <c:pt idx="13">
                  <c:v>0.2608524461069</c:v>
                </c:pt>
                <c:pt idx="14">
                  <c:v>0.23562908055569001</c:v>
                </c:pt>
                <c:pt idx="15">
                  <c:v>0.21548557715853001</c:v>
                </c:pt>
                <c:pt idx="16">
                  <c:v>0.19058789033866</c:v>
                </c:pt>
                <c:pt idx="17">
                  <c:v>0.16095990635060001</c:v>
                </c:pt>
                <c:pt idx="18">
                  <c:v>0.11687363038714001</c:v>
                </c:pt>
                <c:pt idx="19">
                  <c:v>0.19456199231480001</c:v>
                </c:pt>
                <c:pt idx="20">
                  <c:v>0.12621971940384999</c:v>
                </c:pt>
                <c:pt idx="21">
                  <c:v>0.12606060606061001</c:v>
                </c:pt>
                <c:pt idx="22">
                  <c:v>8.7162849256694999E-2</c:v>
                </c:pt>
                <c:pt idx="23">
                  <c:v>7.2572451497411997E-2</c:v>
                </c:pt>
                <c:pt idx="24">
                  <c:v>2.9007928833881001E-2</c:v>
                </c:pt>
                <c:pt idx="25">
                  <c:v>9.1831802803286997E-2</c:v>
                </c:pt>
                <c:pt idx="26">
                  <c:v>4.8288183881403997E-2</c:v>
                </c:pt>
                <c:pt idx="27">
                  <c:v>5.3091365413388998E-2</c:v>
                </c:pt>
                <c:pt idx="28">
                  <c:v>7.7182826821032002E-2</c:v>
                </c:pt>
                <c:pt idx="29">
                  <c:v>4.3381856743468998E-2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7-4165-8F1A-80081F72B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050896"/>
        <c:axId val="249049912"/>
      </c:lineChart>
      <c:dateAx>
        <c:axId val="249050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49912"/>
        <c:crosses val="autoZero"/>
        <c:auto val="1"/>
        <c:lblOffset val="100"/>
        <c:baseTimeUnit val="days"/>
      </c:dateAx>
      <c:valAx>
        <c:axId val="24904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5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0.54969999999999997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0.52510000000000001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0.4355</c:v>
                </c:pt>
                <c:pt idx="11">
                  <c:v>0</c:v>
                </c:pt>
                <c:pt idx="12">
                  <c:v>0.60619999999999996</c:v>
                </c:pt>
                <c:pt idx="13">
                  <c:v>0</c:v>
                </c:pt>
                <c:pt idx="14">
                  <c:v>0.3972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0.34499999999999997</c:v>
                </c:pt>
                <c:pt idx="20">
                  <c:v>0.68889999999999996</c:v>
                </c:pt>
                <c:pt idx="21">
                  <c:v>0.8286</c:v>
                </c:pt>
                <c:pt idx="22">
                  <c:v>0</c:v>
                </c:pt>
                <c:pt idx="23">
                  <c:v>0.43530000000000002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A1-4C42-9758-6FD2C6B4D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723160"/>
        <c:axId val="298718896"/>
      </c:lineChart>
      <c:dateAx>
        <c:axId val="29872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18896"/>
        <c:crosses val="autoZero"/>
        <c:auto val="1"/>
        <c:lblOffset val="100"/>
        <c:baseTimeUnit val="days"/>
      </c:dateAx>
      <c:valAx>
        <c:axId val="29871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2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88</c:v>
                </c:pt>
                <c:pt idx="11">
                  <c:v>0</c:v>
                </c:pt>
                <c:pt idx="12">
                  <c:v>123</c:v>
                </c:pt>
                <c:pt idx="13">
                  <c:v>0</c:v>
                </c:pt>
                <c:pt idx="14">
                  <c:v>81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71</c:v>
                </c:pt>
                <c:pt idx="20">
                  <c:v>142</c:v>
                </c:pt>
                <c:pt idx="21">
                  <c:v>171</c:v>
                </c:pt>
                <c:pt idx="22">
                  <c:v>0</c:v>
                </c:pt>
                <c:pt idx="23">
                  <c:v>90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1-47BF-8215-C8FAA85E9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380048"/>
        <c:axId val="302382016"/>
      </c:lineChart>
      <c:dateAx>
        <c:axId val="30238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82016"/>
        <c:crosses val="autoZero"/>
        <c:auto val="1"/>
        <c:lblOffset val="100"/>
        <c:baseTimeUnit val="days"/>
      </c:dateAx>
      <c:valAx>
        <c:axId val="3023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8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3F89-C0AC-4567-8BFB-3ACC28267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5FA47-7BEF-4719-9531-AB7575E2B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6AA65-407E-4EFB-933A-6675CC7E6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9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37166-7AFC-4588-B2B5-9C1B9FD4A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AD7BE4-B8D7-456E-8062-179EBA793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8295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46A85-8B0C-4E96-8EC0-47849BA29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0301-1D84-48E3-99DC-A7D3494F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11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75408-9A9E-472D-8804-73E219622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6870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60966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19418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17483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767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72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2911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00713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129700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5066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00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77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0685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1BF7BE-6D52-4AC5-AD46-B19A822D2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C58F5-6C18-4EB5-B966-0B8CD9A58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24065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92C8-D470-4974-93E1-07CB6E321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3B6436-DAA6-40C7-A5B1-E553B12AB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6587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1E698-5ED2-462A-9E58-87B875C20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1039C-948A-42C0-BC13-AC8AA5A90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23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FF2D1-3FB2-4809-AAF8-6B72E674E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840D35-F23B-4AE2-86F8-1F3BB88C5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49366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36872-517E-43BA-A93E-E4F6B37A3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8BF3E-33EC-4A7D-A16E-6D53B8D80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178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68AE6-F249-4F08-AEA3-BD7B1E507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2594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11960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6372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9735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933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28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20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- 2017-06-24 18:35:39</a:t>
                      </a:r>
                      <a:r>
                        <a:rPr lang="ar-AE" sz="1000"/>
                        <a:t>
جانا العيد وشاي ربيع معانا! كل عام وانتو بخير من عائلة شاي ربيع #شاي #شاي_ربيع #السعودية#عيد_الفطر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4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- 2017-06-22 14:53:55</a:t>
                      </a:r>
                      <a:r>
                        <a:rPr lang="ar-AE" sz="1000"/>
                        <a:t>
من هذي اللحظة انت كيّيف شاي!
#كييف_شاي #شاي_ربيع #شاي #كل_الشاي_لكل_الناس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- 2017-06-21 14:09:00</a:t>
                      </a:r>
                      <a:r>
                        <a:rPr lang="ar-AE" sz="1000"/>
                        <a:t>
تقدر تخمن ايش في العلبة؟ انتظرونا بكرة في انستقرام وفيسبوك ستوري عشان تعرفوا الجواب
#كييف_شاي #شاي_ربيع #شاي #كل_الشاي_لكل_الناس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6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- 2017-06-21 13:05:55</a:t>
                      </a:r>
                      <a:r>
                        <a:rPr lang="ar-AE" sz="1000"/>
                        <a:t>
ثقافة شاي مابعد الظهيرة في بريطانيا
#شاي_ربيع #شاي #ثقافة_الشاي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48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- 2017-06-20 12:44:36</a:t>
                      </a:r>
                      <a:r>
                        <a:rPr lang="ar-AE" sz="1000"/>
                        <a:t>
مين منكم يغلط بهذي الأشياء كل يوم ؟ وأيش المفروض تسوي بدالها ؟ #شاي_ربيع #شاي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8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- 2017-06-15 10:43:36</a:t>
                      </a:r>
                      <a:r>
                        <a:rPr lang="ar-AE" sz="1000"/>
                        <a:t>
ماهي التلقيمة؟ #شاي_ربيع #شاي #السعودية #اعرف_ربيع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23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- 2017-06-13 12:03:39</a:t>
                      </a:r>
                      <a:r>
                        <a:rPr lang="ar-AE" sz="1000"/>
                        <a:t>
التلقيمة كلمة نسمعها دائماً بس أيش معناها الحقيقي !  #شاي_ربيع #شاي #تلقيمة  #اعرف_ربيع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75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- 2017-06-11 11:59:56</a:t>
                      </a:r>
                      <a:r>
                        <a:rPr lang="ar-AE" sz="1000"/>
                        <a:t>
شارع التشايوالا الهندي  #شاي_ربيع #شاي #الهند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9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- 2017-06-05 12:08:19</a:t>
                      </a:r>
                      <a:r>
                        <a:rPr lang="ar-AE" sz="1000"/>
                        <a:t>
هل تعلم ماهي فوائد شاي الرمان؟ #شاي_ربيع #شاي #رمان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88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rabeatea ([ Rabea Tea | </a:t>
                      </a:r>
                      <a:r>
                        <a:rPr lang="ar-AE" sz="1000" b="1"/>
                        <a:t>شاي ربيع ]) - 2017-06-01 10:44:40</a:t>
                      </a:r>
                      <a:r>
                        <a:rPr lang="ar-AE" sz="1000"/>
                        <a:t>
مين منكم يغلط بهذي الأشياء كل يوم ؟ وأيش المفروض تسوي بدالها ؟ #شاي_ربيع #شاي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713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5D96AF-B64E-4801-ADFD-6F790987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184F9-E475-43AE-8F1D-C2D016B31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7979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08A4-415A-4C95-B65F-616E57AC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E2755E-F3AD-4F96-888D-0B65E6E3DE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4259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CEA4F-CDF0-41DF-B1CC-8D2DEE011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4AA61-A1E7-45F2-B097-61E77453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102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20171012_132428</Template>
  <TotalTime>0</TotalTime>
  <Words>250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2017-10-12T13:24:29Z</dcterms:created>
  <dcterms:modified xsi:type="dcterms:W3CDTF">2017-10-12T13:24:44Z</dcterms:modified>
</cp:coreProperties>
</file>